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sldIdLst>
    <p:sldId id="256" r:id="rId3"/>
    <p:sldId id="265" r:id="rId4"/>
    <p:sldId id="266" r:id="rId5"/>
    <p:sldId id="270" r:id="rId6"/>
    <p:sldId id="271" r:id="rId7"/>
    <p:sldId id="259" r:id="rId8"/>
    <p:sldId id="257" r:id="rId9"/>
    <p:sldId id="258" r:id="rId10"/>
    <p:sldId id="269" r:id="rId11"/>
    <p:sldId id="267" r:id="rId12"/>
    <p:sldId id="268" r:id="rId13"/>
    <p:sldId id="272" r:id="rId14"/>
    <p:sldId id="273" r:id="rId15"/>
    <p:sldId id="275" r:id="rId16"/>
    <p:sldId id="276" r:id="rId17"/>
    <p:sldId id="277" r:id="rId18"/>
    <p:sldId id="279"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0968FC-D1CD-4801-A452-AB6FC2F4B91E}">
          <p14:sldIdLst>
            <p14:sldId id="256"/>
          </p14:sldIdLst>
        </p14:section>
        <p14:section name="Introduction" id="{025F1500-D365-4BCC-BA9C-74124055F758}">
          <p14:sldIdLst>
            <p14:sldId id="265"/>
            <p14:sldId id="266"/>
            <p14:sldId id="270"/>
            <p14:sldId id="271"/>
            <p14:sldId id="259"/>
            <p14:sldId id="257"/>
            <p14:sldId id="258"/>
            <p14:sldId id="269"/>
            <p14:sldId id="267"/>
            <p14:sldId id="268"/>
            <p14:sldId id="272"/>
            <p14:sldId id="273"/>
            <p14:sldId id="275"/>
            <p14:sldId id="276"/>
            <p14:sldId id="277"/>
            <p14:sldId id="279"/>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94660"/>
  </p:normalViewPr>
  <p:slideViewPr>
    <p:cSldViewPr>
      <p:cViewPr varScale="1">
        <p:scale>
          <a:sx n="110" d="100"/>
          <a:sy n="110" d="100"/>
        </p:scale>
        <p:origin x="169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10.png"/></Relationships>
</file>

<file path=ppt/diagrams/_rels/data9.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1B6DE-CD9D-4E58-AA2D-7E8D85BD956D}"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n-IN"/>
        </a:p>
      </dgm:t>
    </dgm:pt>
    <dgm:pt modelId="{7A48D6E4-767F-4300-9A2E-518AE76E14BE}">
      <dgm:prSet phldrT="[Text]"/>
      <dgm:spPr/>
      <dgm:t>
        <a:bodyPr/>
        <a:lstStyle/>
        <a:p>
          <a:r>
            <a:rPr lang="en-US" dirty="0" smtClean="0">
              <a:solidFill>
                <a:schemeClr val="bg1"/>
              </a:solidFill>
            </a:rPr>
            <a:t>LEGISLATURE</a:t>
          </a:r>
          <a:endParaRPr lang="en-IN" dirty="0">
            <a:solidFill>
              <a:schemeClr val="bg1"/>
            </a:solidFill>
          </a:endParaRPr>
        </a:p>
      </dgm:t>
    </dgm:pt>
    <dgm:pt modelId="{6F161176-B3CD-4DB2-A0D5-EEB3D93713E4}" type="parTrans" cxnId="{E7BE589B-BD75-416A-9384-DE8698C7FABF}">
      <dgm:prSet/>
      <dgm:spPr/>
      <dgm:t>
        <a:bodyPr/>
        <a:lstStyle/>
        <a:p>
          <a:endParaRPr lang="en-IN"/>
        </a:p>
      </dgm:t>
    </dgm:pt>
    <dgm:pt modelId="{A7F3C90E-31E3-4512-B485-9C4A6F665884}" type="sibTrans" cxnId="{E7BE589B-BD75-416A-9384-DE8698C7FABF}">
      <dgm:prSet/>
      <dgm:spPr/>
      <dgm:t>
        <a:bodyPr/>
        <a:lstStyle/>
        <a:p>
          <a:endParaRPr lang="en-IN"/>
        </a:p>
      </dgm:t>
    </dgm:pt>
    <dgm:pt modelId="{25679A42-3311-4EB6-9414-842CEA3BF41B}">
      <dgm:prSet phldrT="[Text]"/>
      <dgm:spPr>
        <a:ln>
          <a:noFill/>
        </a:ln>
      </dgm:spPr>
      <dgm:t>
        <a:bodyPr/>
        <a:lstStyle/>
        <a:p>
          <a:endParaRPr lang="en-IN" sz="5000" dirty="0"/>
        </a:p>
      </dgm:t>
    </dgm:pt>
    <dgm:pt modelId="{1904F465-A0C9-46BE-B4B6-0F02E17A4958}" type="parTrans" cxnId="{A94F586A-4D37-443F-ADCD-101C3FEA2980}">
      <dgm:prSet/>
      <dgm:spPr/>
      <dgm:t>
        <a:bodyPr/>
        <a:lstStyle/>
        <a:p>
          <a:endParaRPr lang="en-IN"/>
        </a:p>
      </dgm:t>
    </dgm:pt>
    <dgm:pt modelId="{7FDF7CFA-76C1-48BE-849D-646188504A90}" type="sibTrans" cxnId="{A94F586A-4D37-443F-ADCD-101C3FEA2980}">
      <dgm:prSet/>
      <dgm:spPr/>
      <dgm:t>
        <a:bodyPr/>
        <a:lstStyle/>
        <a:p>
          <a:endParaRPr lang="en-IN"/>
        </a:p>
      </dgm:t>
    </dgm:pt>
    <dgm:pt modelId="{9FBE20AA-B11B-43C7-A420-22C98438B786}">
      <dgm:prSet phldrT="[Text]"/>
      <dgm:spPr>
        <a:ln>
          <a:noFill/>
        </a:ln>
      </dgm:spPr>
      <dgm:t>
        <a:bodyPr/>
        <a:lstStyle/>
        <a:p>
          <a:endParaRPr lang="en-IN" sz="5000" dirty="0"/>
        </a:p>
      </dgm:t>
    </dgm:pt>
    <dgm:pt modelId="{9822EA86-46B5-41CF-923A-063962A2CDC8}" type="parTrans" cxnId="{98820E04-98C8-46C8-A1F5-455291524E01}">
      <dgm:prSet/>
      <dgm:spPr/>
      <dgm:t>
        <a:bodyPr/>
        <a:lstStyle/>
        <a:p>
          <a:endParaRPr lang="en-IN"/>
        </a:p>
      </dgm:t>
    </dgm:pt>
    <dgm:pt modelId="{65A61EEC-8F50-4F1D-9DEC-4B8C9E393C0E}" type="sibTrans" cxnId="{98820E04-98C8-46C8-A1F5-455291524E01}">
      <dgm:prSet/>
      <dgm:spPr/>
      <dgm:t>
        <a:bodyPr/>
        <a:lstStyle/>
        <a:p>
          <a:endParaRPr lang="en-IN"/>
        </a:p>
      </dgm:t>
    </dgm:pt>
    <dgm:pt modelId="{8DE2A2A5-343E-4B0F-8430-F2000E8AA64C}">
      <dgm:prSet phldrT="[Text]" custT="1"/>
      <dgm:spPr>
        <a:ln>
          <a:noFill/>
        </a:ln>
      </dgm:spPr>
      <dgm:t>
        <a:bodyPr/>
        <a:lstStyle/>
        <a:p>
          <a:endParaRPr lang="en-IN" sz="3200" dirty="0"/>
        </a:p>
      </dgm:t>
    </dgm:pt>
    <dgm:pt modelId="{7CDEAAF6-D3E5-4B72-B00C-D13BEABCD6B7}" type="parTrans" cxnId="{BA1432C1-29F9-44A4-8D90-583672143A3D}">
      <dgm:prSet/>
      <dgm:spPr/>
      <dgm:t>
        <a:bodyPr/>
        <a:lstStyle/>
        <a:p>
          <a:endParaRPr lang="en-IN"/>
        </a:p>
      </dgm:t>
    </dgm:pt>
    <dgm:pt modelId="{D50993E3-1835-4FF3-97EA-006A15383A16}" type="sibTrans" cxnId="{BA1432C1-29F9-44A4-8D90-583672143A3D}">
      <dgm:prSet/>
      <dgm:spPr/>
      <dgm:t>
        <a:bodyPr/>
        <a:lstStyle/>
        <a:p>
          <a:endParaRPr lang="en-IN"/>
        </a:p>
      </dgm:t>
    </dgm:pt>
    <dgm:pt modelId="{FF624D72-BA82-4C51-8725-6E61A6144B6E}">
      <dgm:prSet phldrT="[Text]" custT="1"/>
      <dgm:spPr>
        <a:ln>
          <a:noFill/>
        </a:ln>
      </dgm:spPr>
      <dgm:t>
        <a:bodyPr/>
        <a:lstStyle/>
        <a:p>
          <a:endParaRPr lang="en-IN" sz="3200" dirty="0"/>
        </a:p>
      </dgm:t>
    </dgm:pt>
    <dgm:pt modelId="{69AF9CDD-268E-4934-85F6-DC13BFC6104C}" type="parTrans" cxnId="{3CE72F3B-F680-4053-B247-F539C4942658}">
      <dgm:prSet/>
      <dgm:spPr/>
      <dgm:t>
        <a:bodyPr/>
        <a:lstStyle/>
        <a:p>
          <a:endParaRPr lang="en-IN"/>
        </a:p>
      </dgm:t>
    </dgm:pt>
    <dgm:pt modelId="{288B91E7-5079-4911-A0E5-5D68EC7A3DCD}" type="sibTrans" cxnId="{3CE72F3B-F680-4053-B247-F539C4942658}">
      <dgm:prSet/>
      <dgm:spPr/>
      <dgm:t>
        <a:bodyPr/>
        <a:lstStyle/>
        <a:p>
          <a:endParaRPr lang="en-IN"/>
        </a:p>
      </dgm:t>
    </dgm:pt>
    <dgm:pt modelId="{8228BF15-787E-4F13-BC43-3E2184600C36}">
      <dgm:prSet phldrT="[Text]" custT="1"/>
      <dgm:spPr>
        <a:ln>
          <a:noFill/>
        </a:ln>
      </dgm:spPr>
      <dgm:t>
        <a:bodyPr/>
        <a:lstStyle/>
        <a:p>
          <a:r>
            <a:rPr lang="en-US" sz="3200" b="1" dirty="0" smtClean="0"/>
            <a:t>Article 22(1), Constitution of India</a:t>
          </a:r>
          <a:endParaRPr lang="en-IN" sz="3200" b="1" dirty="0"/>
        </a:p>
      </dgm:t>
    </dgm:pt>
    <dgm:pt modelId="{6B75F1E7-0204-4B96-B83C-C5A7FB57734D}" type="parTrans" cxnId="{7EFA0130-FB21-41A4-964C-E28236119795}">
      <dgm:prSet/>
      <dgm:spPr/>
      <dgm:t>
        <a:bodyPr/>
        <a:lstStyle/>
        <a:p>
          <a:endParaRPr lang="en-IN"/>
        </a:p>
      </dgm:t>
    </dgm:pt>
    <dgm:pt modelId="{1A94BE31-2FC7-422C-8F52-FE516031EC82}" type="sibTrans" cxnId="{7EFA0130-FB21-41A4-964C-E28236119795}">
      <dgm:prSet/>
      <dgm:spPr/>
      <dgm:t>
        <a:bodyPr/>
        <a:lstStyle/>
        <a:p>
          <a:endParaRPr lang="en-IN"/>
        </a:p>
      </dgm:t>
    </dgm:pt>
    <dgm:pt modelId="{FE485168-0373-4DEF-B06D-EFA5E2C3A101}">
      <dgm:prSet phldrT="[Text]" custT="1"/>
      <dgm:spPr>
        <a:ln>
          <a:noFill/>
        </a:ln>
      </dgm:spPr>
      <dgm:t>
        <a:bodyPr/>
        <a:lstStyle/>
        <a:p>
          <a:r>
            <a:rPr lang="en-US" sz="3200" b="1" dirty="0" smtClean="0"/>
            <a:t>Article 39(A), Constitution of India</a:t>
          </a:r>
          <a:endParaRPr lang="en-IN" sz="3200" b="1" dirty="0"/>
        </a:p>
      </dgm:t>
    </dgm:pt>
    <dgm:pt modelId="{76C2F1DF-F4A1-44CD-9AA2-8C910A50748D}" type="parTrans" cxnId="{73FCC8C4-2003-4043-84C2-6146D17D8F19}">
      <dgm:prSet/>
      <dgm:spPr/>
      <dgm:t>
        <a:bodyPr/>
        <a:lstStyle/>
        <a:p>
          <a:endParaRPr lang="en-IN"/>
        </a:p>
      </dgm:t>
    </dgm:pt>
    <dgm:pt modelId="{1688F961-C43B-47D4-9221-C7F3C60A63D4}" type="sibTrans" cxnId="{73FCC8C4-2003-4043-84C2-6146D17D8F19}">
      <dgm:prSet/>
      <dgm:spPr/>
      <dgm:t>
        <a:bodyPr/>
        <a:lstStyle/>
        <a:p>
          <a:endParaRPr lang="en-IN"/>
        </a:p>
      </dgm:t>
    </dgm:pt>
    <dgm:pt modelId="{251907BD-1A28-4DC4-8D01-4A0AB84065A6}">
      <dgm:prSet phldrT="[Text]" custT="1"/>
      <dgm:spPr>
        <a:ln>
          <a:noFill/>
        </a:ln>
      </dgm:spPr>
      <dgm:t>
        <a:bodyPr/>
        <a:lstStyle/>
        <a:p>
          <a:r>
            <a:rPr lang="en-US" sz="3200" b="1" dirty="0" smtClean="0"/>
            <a:t>Section 304, Code of Criminal Procedure</a:t>
          </a:r>
          <a:endParaRPr lang="en-IN" sz="3200" b="1" dirty="0"/>
        </a:p>
      </dgm:t>
    </dgm:pt>
    <dgm:pt modelId="{0D3B3130-7E02-4F82-8211-7F9617DA9BF0}" type="parTrans" cxnId="{2C0086DF-0799-4243-A873-2D8E7E5DAF3B}">
      <dgm:prSet/>
      <dgm:spPr/>
      <dgm:t>
        <a:bodyPr/>
        <a:lstStyle/>
        <a:p>
          <a:endParaRPr lang="en-IN"/>
        </a:p>
      </dgm:t>
    </dgm:pt>
    <dgm:pt modelId="{A1F623E2-785B-42DD-83C5-C149217A8F13}" type="sibTrans" cxnId="{2C0086DF-0799-4243-A873-2D8E7E5DAF3B}">
      <dgm:prSet/>
      <dgm:spPr/>
      <dgm:t>
        <a:bodyPr/>
        <a:lstStyle/>
        <a:p>
          <a:endParaRPr lang="en-IN"/>
        </a:p>
      </dgm:t>
    </dgm:pt>
    <dgm:pt modelId="{A55BD889-2631-4E57-874A-69B757585F21}">
      <dgm:prSet phldrT="[Text]" custT="1"/>
      <dgm:spPr>
        <a:ln>
          <a:noFill/>
        </a:ln>
      </dgm:spPr>
      <dgm:t>
        <a:bodyPr/>
        <a:lstStyle/>
        <a:p>
          <a:r>
            <a:rPr lang="en-US" sz="3200" b="1" dirty="0" smtClean="0"/>
            <a:t>Article 142, Constitution of India</a:t>
          </a:r>
          <a:endParaRPr lang="en-IN" sz="3200" b="1" dirty="0"/>
        </a:p>
      </dgm:t>
    </dgm:pt>
    <dgm:pt modelId="{DEDE46C1-6866-4CD5-83F5-4EE049DC0E7A}" type="parTrans" cxnId="{00DA35BA-BF4F-45B8-9B59-796E463348B5}">
      <dgm:prSet/>
      <dgm:spPr/>
      <dgm:t>
        <a:bodyPr/>
        <a:lstStyle/>
        <a:p>
          <a:endParaRPr lang="en-IN"/>
        </a:p>
      </dgm:t>
    </dgm:pt>
    <dgm:pt modelId="{0BA5A499-E3AF-4EBC-9DB9-183A416F1FCF}" type="sibTrans" cxnId="{00DA35BA-BF4F-45B8-9B59-796E463348B5}">
      <dgm:prSet/>
      <dgm:spPr/>
      <dgm:t>
        <a:bodyPr/>
        <a:lstStyle/>
        <a:p>
          <a:endParaRPr lang="en-IN"/>
        </a:p>
      </dgm:t>
    </dgm:pt>
    <dgm:pt modelId="{A9EDC02C-7D31-4257-95B0-2A653360E75D}" type="pres">
      <dgm:prSet presAssocID="{58F1B6DE-CD9D-4E58-AA2D-7E8D85BD956D}" presName="linearFlow" presStyleCnt="0">
        <dgm:presLayoutVars>
          <dgm:dir/>
          <dgm:animLvl val="lvl"/>
          <dgm:resizeHandles/>
        </dgm:presLayoutVars>
      </dgm:prSet>
      <dgm:spPr/>
      <dgm:t>
        <a:bodyPr/>
        <a:lstStyle/>
        <a:p>
          <a:endParaRPr lang="en-IN"/>
        </a:p>
      </dgm:t>
    </dgm:pt>
    <dgm:pt modelId="{541F8725-3BD5-404D-A8BA-2FE9B4193ABE}" type="pres">
      <dgm:prSet presAssocID="{7A48D6E4-767F-4300-9A2E-518AE76E14BE}" presName="compositeNode" presStyleCnt="0">
        <dgm:presLayoutVars>
          <dgm:bulletEnabled val="1"/>
        </dgm:presLayoutVars>
      </dgm:prSet>
      <dgm:spPr/>
    </dgm:pt>
    <dgm:pt modelId="{FE9C0FC2-DB1E-481B-92BA-192E2B34F5DC}" type="pres">
      <dgm:prSet presAssocID="{7A48D6E4-767F-4300-9A2E-518AE76E14BE}" presName="image" presStyleLbl="fgImgPlace1" presStyleIdx="0" presStyleCnt="1"/>
      <dgm:spPr>
        <a:solidFill>
          <a:schemeClr val="tx1"/>
        </a:solidFill>
        <a:ln>
          <a:noFill/>
        </a:ln>
      </dgm:spPr>
      <dgm:t>
        <a:bodyPr/>
        <a:lstStyle/>
        <a:p>
          <a:endParaRPr lang="en-IN"/>
        </a:p>
      </dgm:t>
    </dgm:pt>
    <dgm:pt modelId="{5662303F-5211-4168-A7C1-8D0843FCB8E4}" type="pres">
      <dgm:prSet presAssocID="{7A48D6E4-767F-4300-9A2E-518AE76E14BE}" presName="childNode" presStyleLbl="node1" presStyleIdx="0" presStyleCnt="1">
        <dgm:presLayoutVars>
          <dgm:bulletEnabled val="1"/>
        </dgm:presLayoutVars>
      </dgm:prSet>
      <dgm:spPr/>
      <dgm:t>
        <a:bodyPr/>
        <a:lstStyle/>
        <a:p>
          <a:endParaRPr lang="en-IN"/>
        </a:p>
      </dgm:t>
    </dgm:pt>
    <dgm:pt modelId="{4B113663-216E-4D8D-8F51-E535B7777BFF}" type="pres">
      <dgm:prSet presAssocID="{7A48D6E4-767F-4300-9A2E-518AE76E14BE}" presName="parentNode" presStyleLbl="revTx" presStyleIdx="0" presStyleCnt="1" custLinFactNeighborY="-1526">
        <dgm:presLayoutVars>
          <dgm:chMax val="0"/>
          <dgm:bulletEnabled val="1"/>
        </dgm:presLayoutVars>
      </dgm:prSet>
      <dgm:spPr/>
      <dgm:t>
        <a:bodyPr/>
        <a:lstStyle/>
        <a:p>
          <a:endParaRPr lang="en-IN"/>
        </a:p>
      </dgm:t>
    </dgm:pt>
  </dgm:ptLst>
  <dgm:cxnLst>
    <dgm:cxn modelId="{3AE8A4A6-6E6D-4C78-8160-477A763A4991}" type="presOf" srcId="{251907BD-1A28-4DC4-8D01-4A0AB84065A6}" destId="{5662303F-5211-4168-A7C1-8D0843FCB8E4}" srcOrd="0" destOrd="4" presId="urn:microsoft.com/office/officeart/2005/8/layout/hList2#1"/>
    <dgm:cxn modelId="{702416F0-F3BB-4229-8715-F2BC7406C5B0}" type="presOf" srcId="{9FBE20AA-B11B-43C7-A420-22C98438B786}" destId="{5662303F-5211-4168-A7C1-8D0843FCB8E4}" srcOrd="0" destOrd="7" presId="urn:microsoft.com/office/officeart/2005/8/layout/hList2#1"/>
    <dgm:cxn modelId="{239C9DBE-467E-40E2-8FD2-421125DDC38F}" type="presOf" srcId="{FF624D72-BA82-4C51-8725-6E61A6144B6E}" destId="{5662303F-5211-4168-A7C1-8D0843FCB8E4}" srcOrd="0" destOrd="5" presId="urn:microsoft.com/office/officeart/2005/8/layout/hList2#1"/>
    <dgm:cxn modelId="{00DA35BA-BF4F-45B8-9B59-796E463348B5}" srcId="{7A48D6E4-767F-4300-9A2E-518AE76E14BE}" destId="{A55BD889-2631-4E57-874A-69B757585F21}" srcOrd="3" destOrd="0" parTransId="{DEDE46C1-6866-4CD5-83F5-4EE049DC0E7A}" sibTransId="{0BA5A499-E3AF-4EBC-9DB9-183A416F1FCF}"/>
    <dgm:cxn modelId="{FBF37F88-4254-4E7B-8117-658FE32845A4}" type="presOf" srcId="{58F1B6DE-CD9D-4E58-AA2D-7E8D85BD956D}" destId="{A9EDC02C-7D31-4257-95B0-2A653360E75D}" srcOrd="0" destOrd="0" presId="urn:microsoft.com/office/officeart/2005/8/layout/hList2#1"/>
    <dgm:cxn modelId="{8465C540-1A5D-4886-A85A-68F7DD1777A6}" type="presOf" srcId="{7A48D6E4-767F-4300-9A2E-518AE76E14BE}" destId="{4B113663-216E-4D8D-8F51-E535B7777BFF}" srcOrd="0" destOrd="0" presId="urn:microsoft.com/office/officeart/2005/8/layout/hList2#1"/>
    <dgm:cxn modelId="{443DD253-3D00-4554-B44D-D51811DD232B}" type="presOf" srcId="{8DE2A2A5-343E-4B0F-8430-F2000E8AA64C}" destId="{5662303F-5211-4168-A7C1-8D0843FCB8E4}" srcOrd="0" destOrd="6" presId="urn:microsoft.com/office/officeart/2005/8/layout/hList2#1"/>
    <dgm:cxn modelId="{7B22480C-7485-4660-A410-ED24DD0F7DB2}" type="presOf" srcId="{25679A42-3311-4EB6-9414-842CEA3BF41B}" destId="{5662303F-5211-4168-A7C1-8D0843FCB8E4}" srcOrd="0" destOrd="0" presId="urn:microsoft.com/office/officeart/2005/8/layout/hList2#1"/>
    <dgm:cxn modelId="{E7BE589B-BD75-416A-9384-DE8698C7FABF}" srcId="{58F1B6DE-CD9D-4E58-AA2D-7E8D85BD956D}" destId="{7A48D6E4-767F-4300-9A2E-518AE76E14BE}" srcOrd="0" destOrd="0" parTransId="{6F161176-B3CD-4DB2-A0D5-EEB3D93713E4}" sibTransId="{A7F3C90E-31E3-4512-B485-9C4A6F665884}"/>
    <dgm:cxn modelId="{98820E04-98C8-46C8-A1F5-455291524E01}" srcId="{7A48D6E4-767F-4300-9A2E-518AE76E14BE}" destId="{9FBE20AA-B11B-43C7-A420-22C98438B786}" srcOrd="7" destOrd="0" parTransId="{9822EA86-46B5-41CF-923A-063962A2CDC8}" sibTransId="{65A61EEC-8F50-4F1D-9DEC-4B8C9E393C0E}"/>
    <dgm:cxn modelId="{A94F586A-4D37-443F-ADCD-101C3FEA2980}" srcId="{7A48D6E4-767F-4300-9A2E-518AE76E14BE}" destId="{25679A42-3311-4EB6-9414-842CEA3BF41B}" srcOrd="0" destOrd="0" parTransId="{1904F465-A0C9-46BE-B4B6-0F02E17A4958}" sibTransId="{7FDF7CFA-76C1-48BE-849D-646188504A90}"/>
    <dgm:cxn modelId="{73FCC8C4-2003-4043-84C2-6146D17D8F19}" srcId="{7A48D6E4-767F-4300-9A2E-518AE76E14BE}" destId="{FE485168-0373-4DEF-B06D-EFA5E2C3A101}" srcOrd="2" destOrd="0" parTransId="{76C2F1DF-F4A1-44CD-9AA2-8C910A50748D}" sibTransId="{1688F961-C43B-47D4-9221-C7F3C60A63D4}"/>
    <dgm:cxn modelId="{AFF2ADC2-6E35-4673-A414-9736DBC56152}" type="presOf" srcId="{8228BF15-787E-4F13-BC43-3E2184600C36}" destId="{5662303F-5211-4168-A7C1-8D0843FCB8E4}" srcOrd="0" destOrd="1" presId="urn:microsoft.com/office/officeart/2005/8/layout/hList2#1"/>
    <dgm:cxn modelId="{BA1432C1-29F9-44A4-8D90-583672143A3D}" srcId="{7A48D6E4-767F-4300-9A2E-518AE76E14BE}" destId="{8DE2A2A5-343E-4B0F-8430-F2000E8AA64C}" srcOrd="6" destOrd="0" parTransId="{7CDEAAF6-D3E5-4B72-B00C-D13BEABCD6B7}" sibTransId="{D50993E3-1835-4FF3-97EA-006A15383A16}"/>
    <dgm:cxn modelId="{3CE72F3B-F680-4053-B247-F539C4942658}" srcId="{7A48D6E4-767F-4300-9A2E-518AE76E14BE}" destId="{FF624D72-BA82-4C51-8725-6E61A6144B6E}" srcOrd="5" destOrd="0" parTransId="{69AF9CDD-268E-4934-85F6-DC13BFC6104C}" sibTransId="{288B91E7-5079-4911-A0E5-5D68EC7A3DCD}"/>
    <dgm:cxn modelId="{17EA5B67-4AEE-4956-B4E7-3E7DF5A3217C}" type="presOf" srcId="{A55BD889-2631-4E57-874A-69B757585F21}" destId="{5662303F-5211-4168-A7C1-8D0843FCB8E4}" srcOrd="0" destOrd="3" presId="urn:microsoft.com/office/officeart/2005/8/layout/hList2#1"/>
    <dgm:cxn modelId="{2C0086DF-0799-4243-A873-2D8E7E5DAF3B}" srcId="{7A48D6E4-767F-4300-9A2E-518AE76E14BE}" destId="{251907BD-1A28-4DC4-8D01-4A0AB84065A6}" srcOrd="4" destOrd="0" parTransId="{0D3B3130-7E02-4F82-8211-7F9617DA9BF0}" sibTransId="{A1F623E2-785B-42DD-83C5-C149217A8F13}"/>
    <dgm:cxn modelId="{CB0AD00F-8457-4817-85EB-B7E5768EC4AC}" type="presOf" srcId="{FE485168-0373-4DEF-B06D-EFA5E2C3A101}" destId="{5662303F-5211-4168-A7C1-8D0843FCB8E4}" srcOrd="0" destOrd="2" presId="urn:microsoft.com/office/officeart/2005/8/layout/hList2#1"/>
    <dgm:cxn modelId="{7EFA0130-FB21-41A4-964C-E28236119795}" srcId="{7A48D6E4-767F-4300-9A2E-518AE76E14BE}" destId="{8228BF15-787E-4F13-BC43-3E2184600C36}" srcOrd="1" destOrd="0" parTransId="{6B75F1E7-0204-4B96-B83C-C5A7FB57734D}" sibTransId="{1A94BE31-2FC7-422C-8F52-FE516031EC82}"/>
    <dgm:cxn modelId="{D284E8DA-47E9-44A5-A6F0-4EB966AC4830}" type="presParOf" srcId="{A9EDC02C-7D31-4257-95B0-2A653360E75D}" destId="{541F8725-3BD5-404D-A8BA-2FE9B4193ABE}" srcOrd="0" destOrd="0" presId="urn:microsoft.com/office/officeart/2005/8/layout/hList2#1"/>
    <dgm:cxn modelId="{C3130389-BFC9-4F6D-A3C6-E3488D561D56}" type="presParOf" srcId="{541F8725-3BD5-404D-A8BA-2FE9B4193ABE}" destId="{FE9C0FC2-DB1E-481B-92BA-192E2B34F5DC}" srcOrd="0" destOrd="0" presId="urn:microsoft.com/office/officeart/2005/8/layout/hList2#1"/>
    <dgm:cxn modelId="{0B0AAD14-3B4A-4678-8998-C004A7CE83A9}" type="presParOf" srcId="{541F8725-3BD5-404D-A8BA-2FE9B4193ABE}" destId="{5662303F-5211-4168-A7C1-8D0843FCB8E4}" srcOrd="1" destOrd="0" presId="urn:microsoft.com/office/officeart/2005/8/layout/hList2#1"/>
    <dgm:cxn modelId="{4FCE8AD8-78B2-4E31-9183-D34B68F0F59E}" type="presParOf" srcId="{541F8725-3BD5-404D-A8BA-2FE9B4193ABE}" destId="{4B113663-216E-4D8D-8F51-E535B7777BFF}"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3DDBB3-951F-4F9B-9E2E-AF816C5809C4}" type="doc">
      <dgm:prSet loTypeId="urn:microsoft.com/office/officeart/2005/8/layout/vList4#2" loCatId="picture" qsTypeId="urn:microsoft.com/office/officeart/2005/8/quickstyle/simple1" qsCatId="simple" csTypeId="urn:microsoft.com/office/officeart/2005/8/colors/accent1_2" csCatId="accent1" phldr="1"/>
      <dgm:spPr/>
      <dgm:t>
        <a:bodyPr/>
        <a:lstStyle/>
        <a:p>
          <a:endParaRPr lang="en-IN"/>
        </a:p>
      </dgm:t>
    </dgm:pt>
    <dgm:pt modelId="{416BA5FD-3610-4FB5-9EB6-86AA7A1584F0}">
      <dgm:prSet phldrT="[Text]" custT="1"/>
      <dgm:spPr>
        <a:solidFill>
          <a:schemeClr val="tx1">
            <a:lumMod val="50000"/>
            <a:lumOff val="50000"/>
          </a:schemeClr>
        </a:solidFill>
      </dgm:spPr>
      <dgm:t>
        <a:bodyPr/>
        <a:lstStyle/>
        <a:p>
          <a:pPr algn="l" defTabSz="1600200">
            <a:lnSpc>
              <a:spcPct val="90000"/>
            </a:lnSpc>
            <a:spcBef>
              <a:spcPct val="0"/>
            </a:spcBef>
            <a:spcAft>
              <a:spcPct val="35000"/>
            </a:spcAft>
          </a:pPr>
          <a:r>
            <a:rPr lang="en-US" sz="3600" b="1" i="1" dirty="0" smtClean="0"/>
            <a:t>SWADHIKAAR</a:t>
          </a:r>
          <a:r>
            <a:rPr lang="en-US" sz="3600" b="1" dirty="0" smtClean="0"/>
            <a:t> (My Rights)</a:t>
          </a:r>
          <a:endParaRPr lang="en-IN" sz="3600" b="1" dirty="0"/>
        </a:p>
      </dgm:t>
    </dgm:pt>
    <dgm:pt modelId="{E56DEBA1-395A-47D5-821F-1CC1B406C04B}" type="parTrans" cxnId="{F9AF0E56-C738-4698-9505-7886D84650F6}">
      <dgm:prSet/>
      <dgm:spPr/>
      <dgm:t>
        <a:bodyPr/>
        <a:lstStyle/>
        <a:p>
          <a:endParaRPr lang="en-IN"/>
        </a:p>
      </dgm:t>
    </dgm:pt>
    <dgm:pt modelId="{074295F1-E65C-4497-BDEF-BD40973E3A43}" type="sibTrans" cxnId="{F9AF0E56-C738-4698-9505-7886D84650F6}">
      <dgm:prSet/>
      <dgm:spPr/>
      <dgm:t>
        <a:bodyPr/>
        <a:lstStyle/>
        <a:p>
          <a:endParaRPr lang="en-IN"/>
        </a:p>
      </dgm:t>
    </dgm:pt>
    <dgm:pt modelId="{41633077-0CB2-4D59-8985-5F6C14102247}">
      <dgm:prSet phldrT="[Text]" custT="1"/>
      <dgm:spPr>
        <a:solidFill>
          <a:schemeClr val="tx1">
            <a:lumMod val="50000"/>
            <a:lumOff val="50000"/>
          </a:schemeClr>
        </a:solidFill>
      </dgm:spPr>
      <dgm:t>
        <a:bodyPr/>
        <a:lstStyle/>
        <a:p>
          <a:pPr marL="285750" indent="0" algn="l" defTabSz="1244600">
            <a:lnSpc>
              <a:spcPct val="90000"/>
            </a:lnSpc>
            <a:spcBef>
              <a:spcPct val="0"/>
            </a:spcBef>
            <a:spcAft>
              <a:spcPct val="15000"/>
            </a:spcAft>
            <a:buNone/>
          </a:pPr>
          <a:r>
            <a:rPr lang="en-US" sz="2800" dirty="0" smtClean="0">
              <a:solidFill>
                <a:schemeClr val="bg1"/>
              </a:solidFill>
            </a:rPr>
            <a:t> Started in August 2012 with National Law University (NLU), Jodhpur</a:t>
          </a:r>
          <a:endParaRPr lang="en-IN" sz="2800" dirty="0"/>
        </a:p>
      </dgm:t>
    </dgm:pt>
    <dgm:pt modelId="{5B125FAC-B958-4284-AC77-CC2EEE956D51}" type="parTrans" cxnId="{7826C8F4-A448-4930-B5FD-F9F040A22629}">
      <dgm:prSet/>
      <dgm:spPr/>
      <dgm:t>
        <a:bodyPr/>
        <a:lstStyle/>
        <a:p>
          <a:endParaRPr lang="en-IN"/>
        </a:p>
      </dgm:t>
    </dgm:pt>
    <dgm:pt modelId="{481E5225-3987-462D-B609-A86E9C4FDADE}" type="sibTrans" cxnId="{7826C8F4-A448-4930-B5FD-F9F040A22629}">
      <dgm:prSet/>
      <dgm:spPr/>
      <dgm:t>
        <a:bodyPr/>
        <a:lstStyle/>
        <a:p>
          <a:endParaRPr lang="en-IN"/>
        </a:p>
      </dgm:t>
    </dgm:pt>
    <dgm:pt modelId="{2E8B9018-2074-46C0-876C-E78A54DEBCC3}">
      <dgm:prSet custT="1"/>
      <dgm:spPr>
        <a:solidFill>
          <a:schemeClr val="tx1">
            <a:lumMod val="50000"/>
            <a:lumOff val="50000"/>
          </a:schemeClr>
        </a:solidFill>
      </dgm:spPr>
      <dgm:t>
        <a:bodyPr/>
        <a:lstStyle/>
        <a:p>
          <a:pPr marL="285750" indent="0" algn="l" defTabSz="1244600">
            <a:lnSpc>
              <a:spcPct val="90000"/>
            </a:lnSpc>
            <a:spcBef>
              <a:spcPct val="0"/>
            </a:spcBef>
            <a:spcAft>
              <a:spcPct val="15000"/>
            </a:spcAft>
            <a:buNone/>
          </a:pPr>
          <a:r>
            <a:rPr lang="en-US" sz="2800" dirty="0" smtClean="0">
              <a:solidFill>
                <a:schemeClr val="bg1"/>
              </a:solidFill>
            </a:rPr>
            <a:t> Weekly visits by students &amp; CHRI Staff to Central Prison, Jodhpur</a:t>
          </a:r>
        </a:p>
      </dgm:t>
    </dgm:pt>
    <dgm:pt modelId="{A1DB4625-EE74-474C-A9FA-25ADF71A50BF}" type="parTrans" cxnId="{1B5386FE-8C09-4C3F-B3B7-B8098BA75DEA}">
      <dgm:prSet/>
      <dgm:spPr/>
      <dgm:t>
        <a:bodyPr/>
        <a:lstStyle/>
        <a:p>
          <a:endParaRPr lang="en-IN"/>
        </a:p>
      </dgm:t>
    </dgm:pt>
    <dgm:pt modelId="{FCB5E13A-A020-46BD-BA97-9D75C91F366F}" type="sibTrans" cxnId="{1B5386FE-8C09-4C3F-B3B7-B8098BA75DEA}">
      <dgm:prSet/>
      <dgm:spPr/>
      <dgm:t>
        <a:bodyPr/>
        <a:lstStyle/>
        <a:p>
          <a:endParaRPr lang="en-IN"/>
        </a:p>
      </dgm:t>
    </dgm:pt>
    <dgm:pt modelId="{E56C5012-F4CC-49B4-A2BF-929D800B49A0}">
      <dgm:prSet custT="1"/>
      <dgm:spPr>
        <a:solidFill>
          <a:schemeClr val="tx1">
            <a:lumMod val="50000"/>
            <a:lumOff val="50000"/>
          </a:schemeClr>
        </a:solidFill>
      </dgm:spPr>
      <dgm:t>
        <a:bodyPr/>
        <a:lstStyle/>
        <a:p>
          <a:pPr marL="285750" indent="0" algn="l" defTabSz="1244600">
            <a:lnSpc>
              <a:spcPct val="90000"/>
            </a:lnSpc>
            <a:spcBef>
              <a:spcPct val="0"/>
            </a:spcBef>
            <a:spcAft>
              <a:spcPct val="15000"/>
            </a:spcAft>
            <a:buNone/>
          </a:pPr>
          <a:r>
            <a:rPr lang="en-US" sz="2800" dirty="0" smtClean="0">
              <a:solidFill>
                <a:schemeClr val="bg1"/>
              </a:solidFill>
            </a:rPr>
            <a:t> 58 inmates got legal aid lawyers; 2 cases referred to JJB, CWC; 12 persons connected to families</a:t>
          </a:r>
        </a:p>
      </dgm:t>
    </dgm:pt>
    <dgm:pt modelId="{06725F18-65A8-4BCC-A9AC-9B54832182AF}" type="parTrans" cxnId="{D4B16651-C4D9-419F-B043-7AF00002F65D}">
      <dgm:prSet/>
      <dgm:spPr/>
      <dgm:t>
        <a:bodyPr/>
        <a:lstStyle/>
        <a:p>
          <a:endParaRPr lang="en-IN"/>
        </a:p>
      </dgm:t>
    </dgm:pt>
    <dgm:pt modelId="{16B98129-FDA8-4B72-9C7E-A6E0269F2C70}" type="sibTrans" cxnId="{D4B16651-C4D9-419F-B043-7AF00002F65D}">
      <dgm:prSet/>
      <dgm:spPr/>
      <dgm:t>
        <a:bodyPr/>
        <a:lstStyle/>
        <a:p>
          <a:endParaRPr lang="en-IN"/>
        </a:p>
      </dgm:t>
    </dgm:pt>
    <dgm:pt modelId="{D71806AA-BE28-4A2E-B23C-CBD95FBA9F34}">
      <dgm:prSet custT="1"/>
      <dgm:spPr>
        <a:solidFill>
          <a:schemeClr val="tx1">
            <a:lumMod val="50000"/>
            <a:lumOff val="50000"/>
          </a:schemeClr>
        </a:solidFill>
      </dgm:spPr>
      <dgm:t>
        <a:bodyPr/>
        <a:lstStyle/>
        <a:p>
          <a:pPr marL="285750" indent="0" algn="l" defTabSz="1244600">
            <a:lnSpc>
              <a:spcPct val="90000"/>
            </a:lnSpc>
            <a:spcBef>
              <a:spcPct val="0"/>
            </a:spcBef>
            <a:spcAft>
              <a:spcPct val="15000"/>
            </a:spcAft>
            <a:buNone/>
          </a:pPr>
          <a:r>
            <a:rPr lang="en-US" sz="2800" b="1" dirty="0" smtClean="0">
              <a:solidFill>
                <a:srgbClr val="C00000"/>
              </a:solidFill>
            </a:rPr>
            <a:t> DLSA initiated a legal aid clinic</a:t>
          </a:r>
        </a:p>
      </dgm:t>
    </dgm:pt>
    <dgm:pt modelId="{A36703DA-85C5-4403-B26B-E502B64F6042}" type="sibTrans" cxnId="{C74B2FF8-98F1-4888-A0B4-408668578747}">
      <dgm:prSet/>
      <dgm:spPr/>
      <dgm:t>
        <a:bodyPr/>
        <a:lstStyle/>
        <a:p>
          <a:endParaRPr lang="en-IN"/>
        </a:p>
      </dgm:t>
    </dgm:pt>
    <dgm:pt modelId="{93164A43-C323-4A06-976A-9C90B3019BA4}" type="parTrans" cxnId="{C74B2FF8-98F1-4888-A0B4-408668578747}">
      <dgm:prSet/>
      <dgm:spPr/>
      <dgm:t>
        <a:bodyPr/>
        <a:lstStyle/>
        <a:p>
          <a:endParaRPr lang="en-IN"/>
        </a:p>
      </dgm:t>
    </dgm:pt>
    <dgm:pt modelId="{29218F53-EC2B-46F4-86B6-AD8041556CBD}">
      <dgm:prSet custT="1"/>
      <dgm:spPr>
        <a:solidFill>
          <a:schemeClr val="tx1">
            <a:lumMod val="50000"/>
            <a:lumOff val="50000"/>
          </a:schemeClr>
        </a:solidFill>
      </dgm:spPr>
      <dgm:t>
        <a:bodyPr/>
        <a:lstStyle/>
        <a:p>
          <a:pPr marL="285750" indent="0" algn="l" defTabSz="1244600">
            <a:lnSpc>
              <a:spcPct val="90000"/>
            </a:lnSpc>
            <a:spcBef>
              <a:spcPct val="0"/>
            </a:spcBef>
            <a:spcAft>
              <a:spcPct val="15000"/>
            </a:spcAft>
            <a:buNone/>
          </a:pPr>
          <a:r>
            <a:rPr lang="en-US" sz="2800" dirty="0" smtClean="0">
              <a:solidFill>
                <a:schemeClr val="bg1"/>
              </a:solidFill>
            </a:rPr>
            <a:t> Main Issues – Legal aid, Releasing on Personal Bond, Custodial Violence, Reviving the Periodic Review Committee</a:t>
          </a:r>
        </a:p>
      </dgm:t>
    </dgm:pt>
    <dgm:pt modelId="{33065E2B-7173-468F-8BAD-E3E4999BEC5B}" type="parTrans" cxnId="{FB4CAB9C-FA29-4A5A-9EAE-1BD1AE4B894E}">
      <dgm:prSet/>
      <dgm:spPr/>
    </dgm:pt>
    <dgm:pt modelId="{8973055D-A132-43E4-8A2B-5A118A22AF5A}" type="sibTrans" cxnId="{FB4CAB9C-FA29-4A5A-9EAE-1BD1AE4B894E}">
      <dgm:prSet/>
      <dgm:spPr/>
    </dgm:pt>
    <dgm:pt modelId="{78EE95C0-AA33-40EA-A82E-4E12E51C6150}" type="pres">
      <dgm:prSet presAssocID="{233DDBB3-951F-4F9B-9E2E-AF816C5809C4}" presName="linear" presStyleCnt="0">
        <dgm:presLayoutVars>
          <dgm:dir/>
          <dgm:resizeHandles val="exact"/>
        </dgm:presLayoutVars>
      </dgm:prSet>
      <dgm:spPr/>
      <dgm:t>
        <a:bodyPr/>
        <a:lstStyle/>
        <a:p>
          <a:endParaRPr lang="en-IN"/>
        </a:p>
      </dgm:t>
    </dgm:pt>
    <dgm:pt modelId="{DD69AAAE-0294-43C7-A7E6-896509C74F24}" type="pres">
      <dgm:prSet presAssocID="{416BA5FD-3610-4FB5-9EB6-86AA7A1584F0}" presName="comp" presStyleCnt="0"/>
      <dgm:spPr/>
    </dgm:pt>
    <dgm:pt modelId="{0B7AE8F5-E6D0-4387-B26B-37AFB4B9134F}" type="pres">
      <dgm:prSet presAssocID="{416BA5FD-3610-4FB5-9EB6-86AA7A1584F0}" presName="box" presStyleLbl="node1" presStyleIdx="0" presStyleCnt="1" custLinFactNeighborY="1250"/>
      <dgm:spPr/>
      <dgm:t>
        <a:bodyPr/>
        <a:lstStyle/>
        <a:p>
          <a:endParaRPr lang="en-IN"/>
        </a:p>
      </dgm:t>
    </dgm:pt>
    <dgm:pt modelId="{27BE5A5A-CE44-48A0-94BB-D097B6354538}" type="pres">
      <dgm:prSet presAssocID="{416BA5FD-3610-4FB5-9EB6-86AA7A1584F0}" presName="img" presStyleLbl="fgImgPlace1" presStyleIdx="0" presStyleCnt="1"/>
      <dgm:spPr>
        <a:blipFill rotWithShape="1">
          <a:blip xmlns:r="http://schemas.openxmlformats.org/officeDocument/2006/relationships" r:embed="rId1"/>
          <a:stretch>
            <a:fillRect/>
          </a:stretch>
        </a:blipFill>
      </dgm:spPr>
    </dgm:pt>
    <dgm:pt modelId="{2E8264FF-5F70-4773-A7F2-3E5BEA6B2FBB}" type="pres">
      <dgm:prSet presAssocID="{416BA5FD-3610-4FB5-9EB6-86AA7A1584F0}" presName="text" presStyleLbl="node1" presStyleIdx="0" presStyleCnt="1">
        <dgm:presLayoutVars>
          <dgm:bulletEnabled val="1"/>
        </dgm:presLayoutVars>
      </dgm:prSet>
      <dgm:spPr/>
      <dgm:t>
        <a:bodyPr/>
        <a:lstStyle/>
        <a:p>
          <a:endParaRPr lang="en-IN"/>
        </a:p>
      </dgm:t>
    </dgm:pt>
  </dgm:ptLst>
  <dgm:cxnLst>
    <dgm:cxn modelId="{2BF5091C-9CCD-4070-AF87-BDF5C3EEF614}" type="presOf" srcId="{41633077-0CB2-4D59-8985-5F6C14102247}" destId="{0B7AE8F5-E6D0-4387-B26B-37AFB4B9134F}" srcOrd="0" destOrd="1" presId="urn:microsoft.com/office/officeart/2005/8/layout/vList4#2"/>
    <dgm:cxn modelId="{FB4CAB9C-FA29-4A5A-9EAE-1BD1AE4B894E}" srcId="{416BA5FD-3610-4FB5-9EB6-86AA7A1584F0}" destId="{29218F53-EC2B-46F4-86B6-AD8041556CBD}" srcOrd="2" destOrd="0" parTransId="{33065E2B-7173-468F-8BAD-E3E4999BEC5B}" sibTransId="{8973055D-A132-43E4-8A2B-5A118A22AF5A}"/>
    <dgm:cxn modelId="{D8A51EBA-29D6-4B17-BC88-EEF71274994E}" type="presOf" srcId="{233DDBB3-951F-4F9B-9E2E-AF816C5809C4}" destId="{78EE95C0-AA33-40EA-A82E-4E12E51C6150}" srcOrd="0" destOrd="0" presId="urn:microsoft.com/office/officeart/2005/8/layout/vList4#2"/>
    <dgm:cxn modelId="{D4B16651-C4D9-419F-B043-7AF00002F65D}" srcId="{416BA5FD-3610-4FB5-9EB6-86AA7A1584F0}" destId="{E56C5012-F4CC-49B4-A2BF-929D800B49A0}" srcOrd="3" destOrd="0" parTransId="{06725F18-65A8-4BCC-A9AC-9B54832182AF}" sibTransId="{16B98129-FDA8-4B72-9C7E-A6E0269F2C70}"/>
    <dgm:cxn modelId="{1FF24DD9-84AF-4BA0-8C62-3D11499D81D4}" type="presOf" srcId="{29218F53-EC2B-46F4-86B6-AD8041556CBD}" destId="{2E8264FF-5F70-4773-A7F2-3E5BEA6B2FBB}" srcOrd="1" destOrd="3" presId="urn:microsoft.com/office/officeart/2005/8/layout/vList4#2"/>
    <dgm:cxn modelId="{CB914CDA-F8BB-4FEC-8B1C-B89BB05DE611}" type="presOf" srcId="{D71806AA-BE28-4A2E-B23C-CBD95FBA9F34}" destId="{0B7AE8F5-E6D0-4387-B26B-37AFB4B9134F}" srcOrd="0" destOrd="5" presId="urn:microsoft.com/office/officeart/2005/8/layout/vList4#2"/>
    <dgm:cxn modelId="{28639E7A-3334-4E59-9617-C77A03C9979F}" type="presOf" srcId="{E56C5012-F4CC-49B4-A2BF-929D800B49A0}" destId="{0B7AE8F5-E6D0-4387-B26B-37AFB4B9134F}" srcOrd="0" destOrd="4" presId="urn:microsoft.com/office/officeart/2005/8/layout/vList4#2"/>
    <dgm:cxn modelId="{F9AF0E56-C738-4698-9505-7886D84650F6}" srcId="{233DDBB3-951F-4F9B-9E2E-AF816C5809C4}" destId="{416BA5FD-3610-4FB5-9EB6-86AA7A1584F0}" srcOrd="0" destOrd="0" parTransId="{E56DEBA1-395A-47D5-821F-1CC1B406C04B}" sibTransId="{074295F1-E65C-4497-BDEF-BD40973E3A43}"/>
    <dgm:cxn modelId="{8C7998E0-F275-48C6-BCFC-ADB9DAD4D316}" type="presOf" srcId="{2E8B9018-2074-46C0-876C-E78A54DEBCC3}" destId="{0B7AE8F5-E6D0-4387-B26B-37AFB4B9134F}" srcOrd="0" destOrd="2" presId="urn:microsoft.com/office/officeart/2005/8/layout/vList4#2"/>
    <dgm:cxn modelId="{1B5386FE-8C09-4C3F-B3B7-B8098BA75DEA}" srcId="{416BA5FD-3610-4FB5-9EB6-86AA7A1584F0}" destId="{2E8B9018-2074-46C0-876C-E78A54DEBCC3}" srcOrd="1" destOrd="0" parTransId="{A1DB4625-EE74-474C-A9FA-25ADF71A50BF}" sibTransId="{FCB5E13A-A020-46BD-BA97-9D75C91F366F}"/>
    <dgm:cxn modelId="{41610953-1EB6-418F-ACE3-DD611CD8B8F4}" type="presOf" srcId="{29218F53-EC2B-46F4-86B6-AD8041556CBD}" destId="{0B7AE8F5-E6D0-4387-B26B-37AFB4B9134F}" srcOrd="0" destOrd="3" presId="urn:microsoft.com/office/officeart/2005/8/layout/vList4#2"/>
    <dgm:cxn modelId="{2A6C8F51-9842-4189-8C06-0D9581CABEC2}" type="presOf" srcId="{E56C5012-F4CC-49B4-A2BF-929D800B49A0}" destId="{2E8264FF-5F70-4773-A7F2-3E5BEA6B2FBB}" srcOrd="1" destOrd="4" presId="urn:microsoft.com/office/officeart/2005/8/layout/vList4#2"/>
    <dgm:cxn modelId="{36BCCE9D-7F96-4F2B-A19D-A992D270F13F}" type="presOf" srcId="{D71806AA-BE28-4A2E-B23C-CBD95FBA9F34}" destId="{2E8264FF-5F70-4773-A7F2-3E5BEA6B2FBB}" srcOrd="1" destOrd="5" presId="urn:microsoft.com/office/officeart/2005/8/layout/vList4#2"/>
    <dgm:cxn modelId="{C74B2FF8-98F1-4888-A0B4-408668578747}" srcId="{416BA5FD-3610-4FB5-9EB6-86AA7A1584F0}" destId="{D71806AA-BE28-4A2E-B23C-CBD95FBA9F34}" srcOrd="4" destOrd="0" parTransId="{93164A43-C323-4A06-976A-9C90B3019BA4}" sibTransId="{A36703DA-85C5-4403-B26B-E502B64F6042}"/>
    <dgm:cxn modelId="{A3100342-40A3-4F66-B2E3-CF096621E9A0}" type="presOf" srcId="{416BA5FD-3610-4FB5-9EB6-86AA7A1584F0}" destId="{2E8264FF-5F70-4773-A7F2-3E5BEA6B2FBB}" srcOrd="1" destOrd="0" presId="urn:microsoft.com/office/officeart/2005/8/layout/vList4#2"/>
    <dgm:cxn modelId="{7826C8F4-A448-4930-B5FD-F9F040A22629}" srcId="{416BA5FD-3610-4FB5-9EB6-86AA7A1584F0}" destId="{41633077-0CB2-4D59-8985-5F6C14102247}" srcOrd="0" destOrd="0" parTransId="{5B125FAC-B958-4284-AC77-CC2EEE956D51}" sibTransId="{481E5225-3987-462D-B609-A86E9C4FDADE}"/>
    <dgm:cxn modelId="{48AB9A61-2F68-49CF-A20D-859113FB1064}" type="presOf" srcId="{2E8B9018-2074-46C0-876C-E78A54DEBCC3}" destId="{2E8264FF-5F70-4773-A7F2-3E5BEA6B2FBB}" srcOrd="1" destOrd="2" presId="urn:microsoft.com/office/officeart/2005/8/layout/vList4#2"/>
    <dgm:cxn modelId="{2D2A1790-BC6C-4791-8D8B-EF17D0873291}" type="presOf" srcId="{416BA5FD-3610-4FB5-9EB6-86AA7A1584F0}" destId="{0B7AE8F5-E6D0-4387-B26B-37AFB4B9134F}" srcOrd="0" destOrd="0" presId="urn:microsoft.com/office/officeart/2005/8/layout/vList4#2"/>
    <dgm:cxn modelId="{29CA31DB-A908-491A-899E-3457E3A6E059}" type="presOf" srcId="{41633077-0CB2-4D59-8985-5F6C14102247}" destId="{2E8264FF-5F70-4773-A7F2-3E5BEA6B2FBB}" srcOrd="1" destOrd="1" presId="urn:microsoft.com/office/officeart/2005/8/layout/vList4#2"/>
    <dgm:cxn modelId="{377E0013-C020-4737-98D9-51083CFB3DEF}" type="presParOf" srcId="{78EE95C0-AA33-40EA-A82E-4E12E51C6150}" destId="{DD69AAAE-0294-43C7-A7E6-896509C74F24}" srcOrd="0" destOrd="0" presId="urn:microsoft.com/office/officeart/2005/8/layout/vList4#2"/>
    <dgm:cxn modelId="{DAA1A6EA-78AB-4089-82B4-D625B22F908B}" type="presParOf" srcId="{DD69AAAE-0294-43C7-A7E6-896509C74F24}" destId="{0B7AE8F5-E6D0-4387-B26B-37AFB4B9134F}" srcOrd="0" destOrd="0" presId="urn:microsoft.com/office/officeart/2005/8/layout/vList4#2"/>
    <dgm:cxn modelId="{C99714C1-D101-46DD-B167-1F3E1AA51109}" type="presParOf" srcId="{DD69AAAE-0294-43C7-A7E6-896509C74F24}" destId="{27BE5A5A-CE44-48A0-94BB-D097B6354538}" srcOrd="1" destOrd="0" presId="urn:microsoft.com/office/officeart/2005/8/layout/vList4#2"/>
    <dgm:cxn modelId="{30B2744E-34AD-4712-A03F-EA3859D637FD}" type="presParOf" srcId="{DD69AAAE-0294-43C7-A7E6-896509C74F24}" destId="{2E8264FF-5F70-4773-A7F2-3E5BEA6B2FBB}"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F1B6DE-CD9D-4E58-AA2D-7E8D85BD956D}" type="doc">
      <dgm:prSet loTypeId="urn:microsoft.com/office/officeart/2005/8/layout/hList2#2" loCatId="list" qsTypeId="urn:microsoft.com/office/officeart/2005/8/quickstyle/simple1" qsCatId="simple" csTypeId="urn:microsoft.com/office/officeart/2005/8/colors/accent1_2" csCatId="accent1" phldr="1"/>
      <dgm:spPr/>
      <dgm:t>
        <a:bodyPr/>
        <a:lstStyle/>
        <a:p>
          <a:endParaRPr lang="en-IN"/>
        </a:p>
      </dgm:t>
    </dgm:pt>
    <dgm:pt modelId="{7A48D6E4-767F-4300-9A2E-518AE76E14BE}">
      <dgm:prSet phldrT="[Text]"/>
      <dgm:spPr/>
      <dgm:t>
        <a:bodyPr/>
        <a:lstStyle/>
        <a:p>
          <a:r>
            <a:rPr lang="en-US" dirty="0" smtClean="0">
              <a:solidFill>
                <a:schemeClr val="bg1"/>
              </a:solidFill>
            </a:rPr>
            <a:t>JUDICIARY</a:t>
          </a:r>
          <a:endParaRPr lang="en-IN" dirty="0">
            <a:solidFill>
              <a:schemeClr val="bg1"/>
            </a:solidFill>
          </a:endParaRPr>
        </a:p>
      </dgm:t>
    </dgm:pt>
    <dgm:pt modelId="{6F161176-B3CD-4DB2-A0D5-EEB3D93713E4}" type="parTrans" cxnId="{E7BE589B-BD75-416A-9384-DE8698C7FABF}">
      <dgm:prSet/>
      <dgm:spPr/>
      <dgm:t>
        <a:bodyPr/>
        <a:lstStyle/>
        <a:p>
          <a:endParaRPr lang="en-IN"/>
        </a:p>
      </dgm:t>
    </dgm:pt>
    <dgm:pt modelId="{A7F3C90E-31E3-4512-B485-9C4A6F665884}" type="sibTrans" cxnId="{E7BE589B-BD75-416A-9384-DE8698C7FABF}">
      <dgm:prSet/>
      <dgm:spPr/>
      <dgm:t>
        <a:bodyPr/>
        <a:lstStyle/>
        <a:p>
          <a:endParaRPr lang="en-IN"/>
        </a:p>
      </dgm:t>
    </dgm:pt>
    <dgm:pt modelId="{25679A42-3311-4EB6-9414-842CEA3BF41B}">
      <dgm:prSet phldrT="[Text]" custT="1"/>
      <dgm:spPr>
        <a:ln>
          <a:noFill/>
        </a:ln>
      </dgm:spPr>
      <dgm:t>
        <a:bodyPr/>
        <a:lstStyle/>
        <a:p>
          <a:r>
            <a:rPr lang="en-US" sz="3200" b="1" dirty="0" err="1" smtClean="0">
              <a:solidFill>
                <a:prstClr val="white"/>
              </a:solidFill>
              <a:latin typeface="Calibri" pitchFamily="34" charset="0"/>
              <a:cs typeface="Calibri" pitchFamily="34" charset="0"/>
            </a:rPr>
            <a:t>Ranchod</a:t>
          </a:r>
          <a:r>
            <a:rPr lang="en-US" sz="3200" b="1" dirty="0" smtClean="0">
              <a:solidFill>
                <a:prstClr val="white"/>
              </a:solidFill>
              <a:latin typeface="Calibri" pitchFamily="34" charset="0"/>
              <a:cs typeface="Calibri" pitchFamily="34" charset="0"/>
            </a:rPr>
            <a:t> </a:t>
          </a:r>
          <a:r>
            <a:rPr lang="en-US" sz="3200" b="1" dirty="0" err="1" smtClean="0">
              <a:solidFill>
                <a:prstClr val="white"/>
              </a:solidFill>
              <a:latin typeface="Calibri" pitchFamily="34" charset="0"/>
              <a:cs typeface="Calibri" pitchFamily="34" charset="0"/>
            </a:rPr>
            <a:t>Mathur</a:t>
          </a:r>
          <a:r>
            <a:rPr lang="en-US" sz="3200" b="1" dirty="0" smtClean="0">
              <a:solidFill>
                <a:prstClr val="white"/>
              </a:solidFill>
              <a:latin typeface="Calibri" pitchFamily="34" charset="0"/>
              <a:cs typeface="Calibri" pitchFamily="34" charset="0"/>
            </a:rPr>
            <a:t> </a:t>
          </a:r>
          <a:r>
            <a:rPr lang="en-US" sz="3200" b="1" dirty="0" err="1" smtClean="0">
              <a:solidFill>
                <a:prstClr val="white"/>
              </a:solidFill>
              <a:latin typeface="Calibri" pitchFamily="34" charset="0"/>
              <a:cs typeface="Calibri" pitchFamily="34" charset="0"/>
            </a:rPr>
            <a:t>Wasawa</a:t>
          </a:r>
          <a:r>
            <a:rPr lang="en-US" sz="3200" b="1" dirty="0" smtClean="0">
              <a:solidFill>
                <a:prstClr val="white"/>
              </a:solidFill>
              <a:latin typeface="Calibri" pitchFamily="34" charset="0"/>
              <a:cs typeface="Calibri" pitchFamily="34" charset="0"/>
            </a:rPr>
            <a:t> v. State of Gujarat (1974) 3 SCC 581 </a:t>
          </a:r>
          <a:endParaRPr lang="en-IN" sz="5000" dirty="0"/>
        </a:p>
      </dgm:t>
    </dgm:pt>
    <dgm:pt modelId="{1904F465-A0C9-46BE-B4B6-0F02E17A4958}" type="parTrans" cxnId="{A94F586A-4D37-443F-ADCD-101C3FEA2980}">
      <dgm:prSet/>
      <dgm:spPr/>
      <dgm:t>
        <a:bodyPr/>
        <a:lstStyle/>
        <a:p>
          <a:endParaRPr lang="en-IN"/>
        </a:p>
      </dgm:t>
    </dgm:pt>
    <dgm:pt modelId="{7FDF7CFA-76C1-48BE-849D-646188504A90}" type="sibTrans" cxnId="{A94F586A-4D37-443F-ADCD-101C3FEA2980}">
      <dgm:prSet/>
      <dgm:spPr/>
      <dgm:t>
        <a:bodyPr/>
        <a:lstStyle/>
        <a:p>
          <a:endParaRPr lang="en-IN"/>
        </a:p>
      </dgm:t>
    </dgm:pt>
    <dgm:pt modelId="{9FBE20AA-B11B-43C7-A420-22C98438B786}">
      <dgm:prSet phldrT="[Text]"/>
      <dgm:spPr>
        <a:ln>
          <a:noFill/>
        </a:ln>
      </dgm:spPr>
      <dgm:t>
        <a:bodyPr/>
        <a:lstStyle/>
        <a:p>
          <a:endParaRPr lang="en-IN" sz="5000" dirty="0"/>
        </a:p>
      </dgm:t>
    </dgm:pt>
    <dgm:pt modelId="{9822EA86-46B5-41CF-923A-063962A2CDC8}" type="parTrans" cxnId="{98820E04-98C8-46C8-A1F5-455291524E01}">
      <dgm:prSet/>
      <dgm:spPr/>
      <dgm:t>
        <a:bodyPr/>
        <a:lstStyle/>
        <a:p>
          <a:endParaRPr lang="en-IN"/>
        </a:p>
      </dgm:t>
    </dgm:pt>
    <dgm:pt modelId="{65A61EEC-8F50-4F1D-9DEC-4B8C9E393C0E}" type="sibTrans" cxnId="{98820E04-98C8-46C8-A1F5-455291524E01}">
      <dgm:prSet/>
      <dgm:spPr/>
      <dgm:t>
        <a:bodyPr/>
        <a:lstStyle/>
        <a:p>
          <a:endParaRPr lang="en-IN"/>
        </a:p>
      </dgm:t>
    </dgm:pt>
    <dgm:pt modelId="{8DE2A2A5-343E-4B0F-8430-F2000E8AA64C}">
      <dgm:prSet phldrT="[Text]" custT="1"/>
      <dgm:spPr>
        <a:ln>
          <a:noFill/>
        </a:ln>
      </dgm:spPr>
      <dgm:t>
        <a:bodyPr/>
        <a:lstStyle/>
        <a:p>
          <a:endParaRPr lang="en-IN" sz="3200" dirty="0"/>
        </a:p>
      </dgm:t>
    </dgm:pt>
    <dgm:pt modelId="{7CDEAAF6-D3E5-4B72-B00C-D13BEABCD6B7}" type="parTrans" cxnId="{BA1432C1-29F9-44A4-8D90-583672143A3D}">
      <dgm:prSet/>
      <dgm:spPr/>
      <dgm:t>
        <a:bodyPr/>
        <a:lstStyle/>
        <a:p>
          <a:endParaRPr lang="en-IN"/>
        </a:p>
      </dgm:t>
    </dgm:pt>
    <dgm:pt modelId="{D50993E3-1835-4FF3-97EA-006A15383A16}" type="sibTrans" cxnId="{BA1432C1-29F9-44A4-8D90-583672143A3D}">
      <dgm:prSet/>
      <dgm:spPr/>
      <dgm:t>
        <a:bodyPr/>
        <a:lstStyle/>
        <a:p>
          <a:endParaRPr lang="en-IN"/>
        </a:p>
      </dgm:t>
    </dgm:pt>
    <dgm:pt modelId="{76035532-BA8D-46E5-9912-205D3068FDBD}">
      <dgm:prSet phldrT="[Text]" custT="1"/>
      <dgm:spPr>
        <a:ln>
          <a:noFill/>
        </a:ln>
      </dgm:spPr>
      <dgm:t>
        <a:bodyPr/>
        <a:lstStyle/>
        <a:p>
          <a:r>
            <a:rPr lang="en-US" sz="3200" b="1" dirty="0" err="1" smtClean="0">
              <a:solidFill>
                <a:prstClr val="white"/>
              </a:solidFill>
              <a:latin typeface="Calibri" pitchFamily="34" charset="0"/>
              <a:cs typeface="Calibri" pitchFamily="34" charset="0"/>
            </a:rPr>
            <a:t>Khatri</a:t>
          </a:r>
          <a:r>
            <a:rPr lang="en-US" sz="3200" b="1" dirty="0" smtClean="0">
              <a:solidFill>
                <a:prstClr val="white"/>
              </a:solidFill>
              <a:latin typeface="Calibri" pitchFamily="34" charset="0"/>
              <a:cs typeface="Calibri" pitchFamily="34" charset="0"/>
            </a:rPr>
            <a:t> v. State of Bihar AIR 1981 SC 928</a:t>
          </a:r>
          <a:endParaRPr lang="en-IN" sz="3200" dirty="0"/>
        </a:p>
      </dgm:t>
    </dgm:pt>
    <dgm:pt modelId="{7297AEAD-FDD9-4C3E-92A7-CDAB5E429525}" type="parTrans" cxnId="{187A2EDA-6F98-41F1-8079-23AE14AB64E4}">
      <dgm:prSet/>
      <dgm:spPr/>
      <dgm:t>
        <a:bodyPr/>
        <a:lstStyle/>
        <a:p>
          <a:endParaRPr lang="en-IN"/>
        </a:p>
      </dgm:t>
    </dgm:pt>
    <dgm:pt modelId="{F111D574-8B05-41A8-8A9D-91AD7BBBDFDE}" type="sibTrans" cxnId="{187A2EDA-6F98-41F1-8079-23AE14AB64E4}">
      <dgm:prSet/>
      <dgm:spPr/>
      <dgm:t>
        <a:bodyPr/>
        <a:lstStyle/>
        <a:p>
          <a:endParaRPr lang="en-IN"/>
        </a:p>
      </dgm:t>
    </dgm:pt>
    <dgm:pt modelId="{FF624D72-BA82-4C51-8725-6E61A6144B6E}">
      <dgm:prSet phldrT="[Text]" custT="1"/>
      <dgm:spPr>
        <a:ln>
          <a:noFill/>
        </a:ln>
      </dgm:spPr>
      <dgm:t>
        <a:bodyPr/>
        <a:lstStyle/>
        <a:p>
          <a:endParaRPr lang="en-IN" sz="3200" dirty="0"/>
        </a:p>
      </dgm:t>
    </dgm:pt>
    <dgm:pt modelId="{69AF9CDD-268E-4934-85F6-DC13BFC6104C}" type="parTrans" cxnId="{3CE72F3B-F680-4053-B247-F539C4942658}">
      <dgm:prSet/>
      <dgm:spPr/>
      <dgm:t>
        <a:bodyPr/>
        <a:lstStyle/>
        <a:p>
          <a:endParaRPr lang="en-IN"/>
        </a:p>
      </dgm:t>
    </dgm:pt>
    <dgm:pt modelId="{288B91E7-5079-4911-A0E5-5D68EC7A3DCD}" type="sibTrans" cxnId="{3CE72F3B-F680-4053-B247-F539C4942658}">
      <dgm:prSet/>
      <dgm:spPr/>
      <dgm:t>
        <a:bodyPr/>
        <a:lstStyle/>
        <a:p>
          <a:endParaRPr lang="en-IN"/>
        </a:p>
      </dgm:t>
    </dgm:pt>
    <dgm:pt modelId="{52EEC797-3E6B-4521-B594-0C0FD912CEAC}">
      <dgm:prSet phldrT="[Text]" custT="1"/>
      <dgm:spPr>
        <a:ln>
          <a:noFill/>
        </a:ln>
      </dgm:spPr>
      <dgm:t>
        <a:bodyPr/>
        <a:lstStyle/>
        <a:p>
          <a:r>
            <a:rPr lang="en-US" sz="3200" b="1" dirty="0" err="1" smtClean="0">
              <a:solidFill>
                <a:prstClr val="white"/>
              </a:solidFill>
              <a:latin typeface="Calibri" pitchFamily="34" charset="0"/>
              <a:cs typeface="Calibri" pitchFamily="34" charset="0"/>
            </a:rPr>
            <a:t>Hussainara</a:t>
          </a:r>
          <a:r>
            <a:rPr lang="en-US" sz="3200" b="1" dirty="0" smtClean="0">
              <a:solidFill>
                <a:prstClr val="white"/>
              </a:solidFill>
              <a:latin typeface="Calibri" pitchFamily="34" charset="0"/>
              <a:cs typeface="Calibri" pitchFamily="34" charset="0"/>
            </a:rPr>
            <a:t> </a:t>
          </a:r>
          <a:r>
            <a:rPr lang="en-US" sz="3200" b="1" dirty="0" err="1" smtClean="0">
              <a:solidFill>
                <a:prstClr val="white"/>
              </a:solidFill>
              <a:latin typeface="Calibri" pitchFamily="34" charset="0"/>
              <a:cs typeface="Calibri" pitchFamily="34" charset="0"/>
            </a:rPr>
            <a:t>Khatoon</a:t>
          </a:r>
          <a:r>
            <a:rPr lang="en-US" sz="3200" b="1" dirty="0" smtClean="0">
              <a:solidFill>
                <a:prstClr val="white"/>
              </a:solidFill>
              <a:latin typeface="Calibri" pitchFamily="34" charset="0"/>
              <a:cs typeface="Calibri" pitchFamily="34" charset="0"/>
            </a:rPr>
            <a:t> (II) v. State of Bihar AIR 1979 SC 1369</a:t>
          </a:r>
          <a:endParaRPr lang="en-IN" sz="3200" dirty="0"/>
        </a:p>
      </dgm:t>
    </dgm:pt>
    <dgm:pt modelId="{8684D808-1B3B-498B-8AC5-2F27CEF29BDF}" type="parTrans" cxnId="{36B641D1-318D-4670-95DE-241436823CD9}">
      <dgm:prSet/>
      <dgm:spPr/>
      <dgm:t>
        <a:bodyPr/>
        <a:lstStyle/>
        <a:p>
          <a:endParaRPr lang="en-IN"/>
        </a:p>
      </dgm:t>
    </dgm:pt>
    <dgm:pt modelId="{03D9769B-B533-4C88-B2D2-84D5F7CC6C03}" type="sibTrans" cxnId="{36B641D1-318D-4670-95DE-241436823CD9}">
      <dgm:prSet/>
      <dgm:spPr/>
      <dgm:t>
        <a:bodyPr/>
        <a:lstStyle/>
        <a:p>
          <a:endParaRPr lang="en-IN"/>
        </a:p>
      </dgm:t>
    </dgm:pt>
    <dgm:pt modelId="{8228BF15-787E-4F13-BC43-3E2184600C36}">
      <dgm:prSet phldrT="[Text]" custT="1"/>
      <dgm:spPr>
        <a:ln>
          <a:noFill/>
        </a:ln>
      </dgm:spPr>
      <dgm:t>
        <a:bodyPr/>
        <a:lstStyle/>
        <a:p>
          <a:endParaRPr lang="en-IN" sz="3200" dirty="0"/>
        </a:p>
      </dgm:t>
    </dgm:pt>
    <dgm:pt modelId="{6B75F1E7-0204-4B96-B83C-C5A7FB57734D}" type="parTrans" cxnId="{7EFA0130-FB21-41A4-964C-E28236119795}">
      <dgm:prSet/>
      <dgm:spPr/>
      <dgm:t>
        <a:bodyPr/>
        <a:lstStyle/>
        <a:p>
          <a:endParaRPr lang="en-IN"/>
        </a:p>
      </dgm:t>
    </dgm:pt>
    <dgm:pt modelId="{1A94BE31-2FC7-422C-8F52-FE516031EC82}" type="sibTrans" cxnId="{7EFA0130-FB21-41A4-964C-E28236119795}">
      <dgm:prSet/>
      <dgm:spPr/>
      <dgm:t>
        <a:bodyPr/>
        <a:lstStyle/>
        <a:p>
          <a:endParaRPr lang="en-IN"/>
        </a:p>
      </dgm:t>
    </dgm:pt>
    <dgm:pt modelId="{3F8E09A1-4874-4B64-BDFB-BE8F329F11FD}">
      <dgm:prSet phldrT="[Text]" custT="1"/>
      <dgm:spPr>
        <a:ln>
          <a:noFill/>
        </a:ln>
      </dgm:spPr>
      <dgm:t>
        <a:bodyPr/>
        <a:lstStyle/>
        <a:p>
          <a:r>
            <a:rPr lang="en-US" sz="3200" b="1" dirty="0" err="1" smtClean="0">
              <a:solidFill>
                <a:prstClr val="white"/>
              </a:solidFill>
              <a:latin typeface="Calibri" pitchFamily="34" charset="0"/>
              <a:cs typeface="Calibri" pitchFamily="34" charset="0"/>
            </a:rPr>
            <a:t>Ranjan</a:t>
          </a:r>
          <a:r>
            <a:rPr lang="en-US" sz="3200" b="1" dirty="0" smtClean="0">
              <a:solidFill>
                <a:prstClr val="white"/>
              </a:solidFill>
              <a:latin typeface="Calibri" pitchFamily="34" charset="0"/>
              <a:cs typeface="Calibri" pitchFamily="34" charset="0"/>
            </a:rPr>
            <a:t> </a:t>
          </a:r>
          <a:r>
            <a:rPr lang="en-US" sz="3200" b="1" dirty="0" err="1" smtClean="0">
              <a:solidFill>
                <a:prstClr val="white"/>
              </a:solidFill>
              <a:latin typeface="Calibri" pitchFamily="34" charset="0"/>
              <a:cs typeface="Calibri" pitchFamily="34" charset="0"/>
            </a:rPr>
            <a:t>Dwivedi</a:t>
          </a:r>
          <a:r>
            <a:rPr lang="en-US" sz="3200" b="1" dirty="0" smtClean="0">
              <a:solidFill>
                <a:prstClr val="white"/>
              </a:solidFill>
              <a:latin typeface="Calibri" pitchFamily="34" charset="0"/>
              <a:cs typeface="Calibri" pitchFamily="34" charset="0"/>
            </a:rPr>
            <a:t> v. Union of India (1983) 3 SCC 307 </a:t>
          </a:r>
          <a:endParaRPr lang="en-IN" sz="3200" dirty="0"/>
        </a:p>
      </dgm:t>
    </dgm:pt>
    <dgm:pt modelId="{5DA7F681-8F17-4C55-B64E-CE261703E2AF}" type="parTrans" cxnId="{5EB14DA1-4AEA-4B4D-AACB-D9A828A3905E}">
      <dgm:prSet/>
      <dgm:spPr/>
      <dgm:t>
        <a:bodyPr/>
        <a:lstStyle/>
        <a:p>
          <a:endParaRPr lang="en-IN"/>
        </a:p>
      </dgm:t>
    </dgm:pt>
    <dgm:pt modelId="{62E57BE3-B934-4864-9A35-9E45F76E7210}" type="sibTrans" cxnId="{5EB14DA1-4AEA-4B4D-AACB-D9A828A3905E}">
      <dgm:prSet/>
      <dgm:spPr/>
      <dgm:t>
        <a:bodyPr/>
        <a:lstStyle/>
        <a:p>
          <a:endParaRPr lang="en-IN"/>
        </a:p>
      </dgm:t>
    </dgm:pt>
    <dgm:pt modelId="{A9EDC02C-7D31-4257-95B0-2A653360E75D}" type="pres">
      <dgm:prSet presAssocID="{58F1B6DE-CD9D-4E58-AA2D-7E8D85BD956D}" presName="linearFlow" presStyleCnt="0">
        <dgm:presLayoutVars>
          <dgm:dir/>
          <dgm:animLvl val="lvl"/>
          <dgm:resizeHandles/>
        </dgm:presLayoutVars>
      </dgm:prSet>
      <dgm:spPr/>
      <dgm:t>
        <a:bodyPr/>
        <a:lstStyle/>
        <a:p>
          <a:endParaRPr lang="en-IN"/>
        </a:p>
      </dgm:t>
    </dgm:pt>
    <dgm:pt modelId="{541F8725-3BD5-404D-A8BA-2FE9B4193ABE}" type="pres">
      <dgm:prSet presAssocID="{7A48D6E4-767F-4300-9A2E-518AE76E14BE}" presName="compositeNode" presStyleCnt="0">
        <dgm:presLayoutVars>
          <dgm:bulletEnabled val="1"/>
        </dgm:presLayoutVars>
      </dgm:prSet>
      <dgm:spPr/>
    </dgm:pt>
    <dgm:pt modelId="{FE9C0FC2-DB1E-481B-92BA-192E2B34F5DC}" type="pres">
      <dgm:prSet presAssocID="{7A48D6E4-767F-4300-9A2E-518AE76E14BE}" presName="image" presStyleLbl="fgImgPlace1" presStyleIdx="0" presStyleCnt="1"/>
      <dgm:spPr>
        <a:solidFill>
          <a:schemeClr val="tx1"/>
        </a:solidFill>
        <a:ln>
          <a:noFill/>
        </a:ln>
      </dgm:spPr>
      <dgm:t>
        <a:bodyPr/>
        <a:lstStyle/>
        <a:p>
          <a:endParaRPr lang="en-IN"/>
        </a:p>
      </dgm:t>
    </dgm:pt>
    <dgm:pt modelId="{5662303F-5211-4168-A7C1-8D0843FCB8E4}" type="pres">
      <dgm:prSet presAssocID="{7A48D6E4-767F-4300-9A2E-518AE76E14BE}" presName="childNode" presStyleLbl="node1" presStyleIdx="0" presStyleCnt="1">
        <dgm:presLayoutVars>
          <dgm:bulletEnabled val="1"/>
        </dgm:presLayoutVars>
      </dgm:prSet>
      <dgm:spPr/>
      <dgm:t>
        <a:bodyPr/>
        <a:lstStyle/>
        <a:p>
          <a:endParaRPr lang="en-IN"/>
        </a:p>
      </dgm:t>
    </dgm:pt>
    <dgm:pt modelId="{4B113663-216E-4D8D-8F51-E535B7777BFF}" type="pres">
      <dgm:prSet presAssocID="{7A48D6E4-767F-4300-9A2E-518AE76E14BE}" presName="parentNode" presStyleLbl="revTx" presStyleIdx="0" presStyleCnt="1" custLinFactNeighborX="3568">
        <dgm:presLayoutVars>
          <dgm:chMax val="0"/>
          <dgm:bulletEnabled val="1"/>
        </dgm:presLayoutVars>
      </dgm:prSet>
      <dgm:spPr/>
      <dgm:t>
        <a:bodyPr/>
        <a:lstStyle/>
        <a:p>
          <a:endParaRPr lang="en-IN"/>
        </a:p>
      </dgm:t>
    </dgm:pt>
  </dgm:ptLst>
  <dgm:cxnLst>
    <dgm:cxn modelId="{8BD71800-A47C-49F9-B91B-E34D20CB4A74}" type="presOf" srcId="{3F8E09A1-4874-4B64-BDFB-BE8F329F11FD}" destId="{5662303F-5211-4168-A7C1-8D0843FCB8E4}" srcOrd="0" destOrd="3" presId="urn:microsoft.com/office/officeart/2005/8/layout/hList2#2"/>
    <dgm:cxn modelId="{BB671489-E348-4057-B1BB-583FA577B716}" type="presOf" srcId="{9FBE20AA-B11B-43C7-A420-22C98438B786}" destId="{5662303F-5211-4168-A7C1-8D0843FCB8E4}" srcOrd="0" destOrd="7" presId="urn:microsoft.com/office/officeart/2005/8/layout/hList2#2"/>
    <dgm:cxn modelId="{C576B55D-B354-46B2-B6F8-32578D086B3D}" type="presOf" srcId="{58F1B6DE-CD9D-4E58-AA2D-7E8D85BD956D}" destId="{A9EDC02C-7D31-4257-95B0-2A653360E75D}" srcOrd="0" destOrd="0" presId="urn:microsoft.com/office/officeart/2005/8/layout/hList2#2"/>
    <dgm:cxn modelId="{2FB1DBEF-89BD-4CA5-A230-8F4A6968F625}" type="presOf" srcId="{8DE2A2A5-343E-4B0F-8430-F2000E8AA64C}" destId="{5662303F-5211-4168-A7C1-8D0843FCB8E4}" srcOrd="0" destOrd="6" presId="urn:microsoft.com/office/officeart/2005/8/layout/hList2#2"/>
    <dgm:cxn modelId="{5EB14DA1-4AEA-4B4D-AACB-D9A828A3905E}" srcId="{7A48D6E4-767F-4300-9A2E-518AE76E14BE}" destId="{3F8E09A1-4874-4B64-BDFB-BE8F329F11FD}" srcOrd="3" destOrd="0" parTransId="{5DA7F681-8F17-4C55-B64E-CE261703E2AF}" sibTransId="{62E57BE3-B934-4864-9A35-9E45F76E7210}"/>
    <dgm:cxn modelId="{E7BE589B-BD75-416A-9384-DE8698C7FABF}" srcId="{58F1B6DE-CD9D-4E58-AA2D-7E8D85BD956D}" destId="{7A48D6E4-767F-4300-9A2E-518AE76E14BE}" srcOrd="0" destOrd="0" parTransId="{6F161176-B3CD-4DB2-A0D5-EEB3D93713E4}" sibTransId="{A7F3C90E-31E3-4512-B485-9C4A6F665884}"/>
    <dgm:cxn modelId="{98820E04-98C8-46C8-A1F5-455291524E01}" srcId="{7A48D6E4-767F-4300-9A2E-518AE76E14BE}" destId="{9FBE20AA-B11B-43C7-A420-22C98438B786}" srcOrd="7" destOrd="0" parTransId="{9822EA86-46B5-41CF-923A-063962A2CDC8}" sibTransId="{65A61EEC-8F50-4F1D-9DEC-4B8C9E393C0E}"/>
    <dgm:cxn modelId="{A94F586A-4D37-443F-ADCD-101C3FEA2980}" srcId="{7A48D6E4-767F-4300-9A2E-518AE76E14BE}" destId="{25679A42-3311-4EB6-9414-842CEA3BF41B}" srcOrd="0" destOrd="0" parTransId="{1904F465-A0C9-46BE-B4B6-0F02E17A4958}" sibTransId="{7FDF7CFA-76C1-48BE-849D-646188504A90}"/>
    <dgm:cxn modelId="{BA1432C1-29F9-44A4-8D90-583672143A3D}" srcId="{7A48D6E4-767F-4300-9A2E-518AE76E14BE}" destId="{8DE2A2A5-343E-4B0F-8430-F2000E8AA64C}" srcOrd="6" destOrd="0" parTransId="{7CDEAAF6-D3E5-4B72-B00C-D13BEABCD6B7}" sibTransId="{D50993E3-1835-4FF3-97EA-006A15383A16}"/>
    <dgm:cxn modelId="{2D728161-8C29-4A0B-A968-0830D9458007}" type="presOf" srcId="{25679A42-3311-4EB6-9414-842CEA3BF41B}" destId="{5662303F-5211-4168-A7C1-8D0843FCB8E4}" srcOrd="0" destOrd="0" presId="urn:microsoft.com/office/officeart/2005/8/layout/hList2#2"/>
    <dgm:cxn modelId="{8F6AD154-5642-497F-9705-D88744974B73}" type="presOf" srcId="{8228BF15-787E-4F13-BC43-3E2184600C36}" destId="{5662303F-5211-4168-A7C1-8D0843FCB8E4}" srcOrd="0" destOrd="4" presId="urn:microsoft.com/office/officeart/2005/8/layout/hList2#2"/>
    <dgm:cxn modelId="{3CE72F3B-F680-4053-B247-F539C4942658}" srcId="{7A48D6E4-767F-4300-9A2E-518AE76E14BE}" destId="{FF624D72-BA82-4C51-8725-6E61A6144B6E}" srcOrd="5" destOrd="0" parTransId="{69AF9CDD-268E-4934-85F6-DC13BFC6104C}" sibTransId="{288B91E7-5079-4911-A0E5-5D68EC7A3DCD}"/>
    <dgm:cxn modelId="{DF58BB98-D2AA-475F-9624-522D341F0193}" type="presOf" srcId="{FF624D72-BA82-4C51-8725-6E61A6144B6E}" destId="{5662303F-5211-4168-A7C1-8D0843FCB8E4}" srcOrd="0" destOrd="5" presId="urn:microsoft.com/office/officeart/2005/8/layout/hList2#2"/>
    <dgm:cxn modelId="{D25ACB20-A971-4335-925F-B704464729A2}" type="presOf" srcId="{76035532-BA8D-46E5-9912-205D3068FDBD}" destId="{5662303F-5211-4168-A7C1-8D0843FCB8E4}" srcOrd="0" destOrd="1" presId="urn:microsoft.com/office/officeart/2005/8/layout/hList2#2"/>
    <dgm:cxn modelId="{1234E9AD-5FBD-490C-A4A7-AB5FBC5531DC}" type="presOf" srcId="{52EEC797-3E6B-4521-B594-0C0FD912CEAC}" destId="{5662303F-5211-4168-A7C1-8D0843FCB8E4}" srcOrd="0" destOrd="2" presId="urn:microsoft.com/office/officeart/2005/8/layout/hList2#2"/>
    <dgm:cxn modelId="{34325C57-BCF5-4CB1-AA17-B6671A4DF41A}" type="presOf" srcId="{7A48D6E4-767F-4300-9A2E-518AE76E14BE}" destId="{4B113663-216E-4D8D-8F51-E535B7777BFF}" srcOrd="0" destOrd="0" presId="urn:microsoft.com/office/officeart/2005/8/layout/hList2#2"/>
    <dgm:cxn modelId="{36B641D1-318D-4670-95DE-241436823CD9}" srcId="{7A48D6E4-767F-4300-9A2E-518AE76E14BE}" destId="{52EEC797-3E6B-4521-B594-0C0FD912CEAC}" srcOrd="2" destOrd="0" parTransId="{8684D808-1B3B-498B-8AC5-2F27CEF29BDF}" sibTransId="{03D9769B-B533-4C88-B2D2-84D5F7CC6C03}"/>
    <dgm:cxn modelId="{187A2EDA-6F98-41F1-8079-23AE14AB64E4}" srcId="{7A48D6E4-767F-4300-9A2E-518AE76E14BE}" destId="{76035532-BA8D-46E5-9912-205D3068FDBD}" srcOrd="1" destOrd="0" parTransId="{7297AEAD-FDD9-4C3E-92A7-CDAB5E429525}" sibTransId="{F111D574-8B05-41A8-8A9D-91AD7BBBDFDE}"/>
    <dgm:cxn modelId="{7EFA0130-FB21-41A4-964C-E28236119795}" srcId="{7A48D6E4-767F-4300-9A2E-518AE76E14BE}" destId="{8228BF15-787E-4F13-BC43-3E2184600C36}" srcOrd="4" destOrd="0" parTransId="{6B75F1E7-0204-4B96-B83C-C5A7FB57734D}" sibTransId="{1A94BE31-2FC7-422C-8F52-FE516031EC82}"/>
    <dgm:cxn modelId="{FE0DA1DD-3409-4089-AA47-BEDE414A5321}" type="presParOf" srcId="{A9EDC02C-7D31-4257-95B0-2A653360E75D}" destId="{541F8725-3BD5-404D-A8BA-2FE9B4193ABE}" srcOrd="0" destOrd="0" presId="urn:microsoft.com/office/officeart/2005/8/layout/hList2#2"/>
    <dgm:cxn modelId="{3E813CFC-A0A8-4F19-9D1B-640E150FADC0}" type="presParOf" srcId="{541F8725-3BD5-404D-A8BA-2FE9B4193ABE}" destId="{FE9C0FC2-DB1E-481B-92BA-192E2B34F5DC}" srcOrd="0" destOrd="0" presId="urn:microsoft.com/office/officeart/2005/8/layout/hList2#2"/>
    <dgm:cxn modelId="{187D3149-CF6C-4719-BEB8-1B69D8DAB5FC}" type="presParOf" srcId="{541F8725-3BD5-404D-A8BA-2FE9B4193ABE}" destId="{5662303F-5211-4168-A7C1-8D0843FCB8E4}" srcOrd="1" destOrd="0" presId="urn:microsoft.com/office/officeart/2005/8/layout/hList2#2"/>
    <dgm:cxn modelId="{3186AE9C-CFE4-426A-91F2-4F0FB936AA96}" type="presParOf" srcId="{541F8725-3BD5-404D-A8BA-2FE9B4193ABE}" destId="{4B113663-216E-4D8D-8F51-E535B7777BFF}"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F1B6DE-CD9D-4E58-AA2D-7E8D85BD956D}" type="doc">
      <dgm:prSet loTypeId="urn:microsoft.com/office/officeart/2005/8/layout/hList2#3" loCatId="list" qsTypeId="urn:microsoft.com/office/officeart/2005/8/quickstyle/simple1" qsCatId="simple" csTypeId="urn:microsoft.com/office/officeart/2005/8/colors/accent1_2" csCatId="accent1" phldr="1"/>
      <dgm:spPr/>
      <dgm:t>
        <a:bodyPr/>
        <a:lstStyle/>
        <a:p>
          <a:endParaRPr lang="en-IN"/>
        </a:p>
      </dgm:t>
    </dgm:pt>
    <dgm:pt modelId="{7A48D6E4-767F-4300-9A2E-518AE76E14BE}">
      <dgm:prSet phldrT="[Text]"/>
      <dgm:spPr/>
      <dgm:t>
        <a:bodyPr/>
        <a:lstStyle/>
        <a:p>
          <a:r>
            <a:rPr lang="en-US" dirty="0" smtClean="0">
              <a:solidFill>
                <a:schemeClr val="bg1"/>
              </a:solidFill>
            </a:rPr>
            <a:t>GOVERNMENT</a:t>
          </a:r>
          <a:endParaRPr lang="en-IN" dirty="0">
            <a:solidFill>
              <a:schemeClr val="bg1"/>
            </a:solidFill>
          </a:endParaRPr>
        </a:p>
      </dgm:t>
    </dgm:pt>
    <dgm:pt modelId="{6F161176-B3CD-4DB2-A0D5-EEB3D93713E4}" type="parTrans" cxnId="{E7BE589B-BD75-416A-9384-DE8698C7FABF}">
      <dgm:prSet/>
      <dgm:spPr/>
      <dgm:t>
        <a:bodyPr/>
        <a:lstStyle/>
        <a:p>
          <a:endParaRPr lang="en-IN"/>
        </a:p>
      </dgm:t>
    </dgm:pt>
    <dgm:pt modelId="{A7F3C90E-31E3-4512-B485-9C4A6F665884}" type="sibTrans" cxnId="{E7BE589B-BD75-416A-9384-DE8698C7FABF}">
      <dgm:prSet/>
      <dgm:spPr/>
      <dgm:t>
        <a:bodyPr/>
        <a:lstStyle/>
        <a:p>
          <a:endParaRPr lang="en-IN"/>
        </a:p>
      </dgm:t>
    </dgm:pt>
    <dgm:pt modelId="{25679A42-3311-4EB6-9414-842CEA3BF41B}">
      <dgm:prSet phldrT="[Text]" custT="1"/>
      <dgm:spPr>
        <a:ln>
          <a:noFill/>
        </a:ln>
      </dgm:spPr>
      <dgm:t>
        <a:bodyPr/>
        <a:lstStyle/>
        <a:p>
          <a:r>
            <a:rPr lang="en-IN" sz="3200" b="1" dirty="0" smtClean="0"/>
            <a:t>GOI’s Draft Policy Paper on Prisons (Letter No.17014/3/2009-PR)</a:t>
          </a:r>
          <a:endParaRPr lang="en-IN" sz="5000" dirty="0"/>
        </a:p>
      </dgm:t>
    </dgm:pt>
    <dgm:pt modelId="{1904F465-A0C9-46BE-B4B6-0F02E17A4958}" type="parTrans" cxnId="{A94F586A-4D37-443F-ADCD-101C3FEA2980}">
      <dgm:prSet/>
      <dgm:spPr/>
      <dgm:t>
        <a:bodyPr/>
        <a:lstStyle/>
        <a:p>
          <a:endParaRPr lang="en-IN"/>
        </a:p>
      </dgm:t>
    </dgm:pt>
    <dgm:pt modelId="{7FDF7CFA-76C1-48BE-849D-646188504A90}" type="sibTrans" cxnId="{A94F586A-4D37-443F-ADCD-101C3FEA2980}">
      <dgm:prSet/>
      <dgm:spPr/>
      <dgm:t>
        <a:bodyPr/>
        <a:lstStyle/>
        <a:p>
          <a:endParaRPr lang="en-IN"/>
        </a:p>
      </dgm:t>
    </dgm:pt>
    <dgm:pt modelId="{9FBE20AA-B11B-43C7-A420-22C98438B786}">
      <dgm:prSet phldrT="[Text]"/>
      <dgm:spPr>
        <a:ln>
          <a:noFill/>
        </a:ln>
      </dgm:spPr>
      <dgm:t>
        <a:bodyPr/>
        <a:lstStyle/>
        <a:p>
          <a:endParaRPr lang="en-IN" sz="5000" dirty="0"/>
        </a:p>
      </dgm:t>
    </dgm:pt>
    <dgm:pt modelId="{9822EA86-46B5-41CF-923A-063962A2CDC8}" type="parTrans" cxnId="{98820E04-98C8-46C8-A1F5-455291524E01}">
      <dgm:prSet/>
      <dgm:spPr/>
      <dgm:t>
        <a:bodyPr/>
        <a:lstStyle/>
        <a:p>
          <a:endParaRPr lang="en-IN"/>
        </a:p>
      </dgm:t>
    </dgm:pt>
    <dgm:pt modelId="{65A61EEC-8F50-4F1D-9DEC-4B8C9E393C0E}" type="sibTrans" cxnId="{98820E04-98C8-46C8-A1F5-455291524E01}">
      <dgm:prSet/>
      <dgm:spPr/>
      <dgm:t>
        <a:bodyPr/>
        <a:lstStyle/>
        <a:p>
          <a:endParaRPr lang="en-IN"/>
        </a:p>
      </dgm:t>
    </dgm:pt>
    <dgm:pt modelId="{8DE2A2A5-343E-4B0F-8430-F2000E8AA64C}">
      <dgm:prSet phldrT="[Text]" custT="1"/>
      <dgm:spPr>
        <a:ln>
          <a:noFill/>
        </a:ln>
      </dgm:spPr>
      <dgm:t>
        <a:bodyPr/>
        <a:lstStyle/>
        <a:p>
          <a:endParaRPr lang="en-IN" sz="3200" dirty="0"/>
        </a:p>
      </dgm:t>
    </dgm:pt>
    <dgm:pt modelId="{7CDEAAF6-D3E5-4B72-B00C-D13BEABCD6B7}" type="parTrans" cxnId="{BA1432C1-29F9-44A4-8D90-583672143A3D}">
      <dgm:prSet/>
      <dgm:spPr/>
      <dgm:t>
        <a:bodyPr/>
        <a:lstStyle/>
        <a:p>
          <a:endParaRPr lang="en-IN"/>
        </a:p>
      </dgm:t>
    </dgm:pt>
    <dgm:pt modelId="{D50993E3-1835-4FF3-97EA-006A15383A16}" type="sibTrans" cxnId="{BA1432C1-29F9-44A4-8D90-583672143A3D}">
      <dgm:prSet/>
      <dgm:spPr/>
      <dgm:t>
        <a:bodyPr/>
        <a:lstStyle/>
        <a:p>
          <a:endParaRPr lang="en-IN"/>
        </a:p>
      </dgm:t>
    </dgm:pt>
    <dgm:pt modelId="{FF624D72-BA82-4C51-8725-6E61A6144B6E}">
      <dgm:prSet phldrT="[Text]" custT="1"/>
      <dgm:spPr>
        <a:ln>
          <a:noFill/>
        </a:ln>
      </dgm:spPr>
      <dgm:t>
        <a:bodyPr/>
        <a:lstStyle/>
        <a:p>
          <a:endParaRPr lang="en-IN" sz="3200" dirty="0"/>
        </a:p>
      </dgm:t>
    </dgm:pt>
    <dgm:pt modelId="{69AF9CDD-268E-4934-85F6-DC13BFC6104C}" type="parTrans" cxnId="{3CE72F3B-F680-4053-B247-F539C4942658}">
      <dgm:prSet/>
      <dgm:spPr/>
      <dgm:t>
        <a:bodyPr/>
        <a:lstStyle/>
        <a:p>
          <a:endParaRPr lang="en-IN"/>
        </a:p>
      </dgm:t>
    </dgm:pt>
    <dgm:pt modelId="{288B91E7-5079-4911-A0E5-5D68EC7A3DCD}" type="sibTrans" cxnId="{3CE72F3B-F680-4053-B247-F539C4942658}">
      <dgm:prSet/>
      <dgm:spPr/>
      <dgm:t>
        <a:bodyPr/>
        <a:lstStyle/>
        <a:p>
          <a:endParaRPr lang="en-IN"/>
        </a:p>
      </dgm:t>
    </dgm:pt>
    <dgm:pt modelId="{8228BF15-787E-4F13-BC43-3E2184600C36}">
      <dgm:prSet phldrT="[Text]" custT="1"/>
      <dgm:spPr>
        <a:ln>
          <a:noFill/>
        </a:ln>
      </dgm:spPr>
      <dgm:t>
        <a:bodyPr/>
        <a:lstStyle/>
        <a:p>
          <a:endParaRPr lang="en-IN" sz="3200" dirty="0"/>
        </a:p>
      </dgm:t>
    </dgm:pt>
    <dgm:pt modelId="{6B75F1E7-0204-4B96-B83C-C5A7FB57734D}" type="parTrans" cxnId="{7EFA0130-FB21-41A4-964C-E28236119795}">
      <dgm:prSet/>
      <dgm:spPr/>
      <dgm:t>
        <a:bodyPr/>
        <a:lstStyle/>
        <a:p>
          <a:endParaRPr lang="en-IN"/>
        </a:p>
      </dgm:t>
    </dgm:pt>
    <dgm:pt modelId="{1A94BE31-2FC7-422C-8F52-FE516031EC82}" type="sibTrans" cxnId="{7EFA0130-FB21-41A4-964C-E28236119795}">
      <dgm:prSet/>
      <dgm:spPr/>
      <dgm:t>
        <a:bodyPr/>
        <a:lstStyle/>
        <a:p>
          <a:endParaRPr lang="en-IN"/>
        </a:p>
      </dgm:t>
    </dgm:pt>
    <dgm:pt modelId="{48A01EAF-EC5A-4B79-B7CA-D1F04E9D11C3}">
      <dgm:prSet phldrT="[Text]" custT="1"/>
      <dgm:spPr>
        <a:ln>
          <a:noFill/>
        </a:ln>
      </dgm:spPr>
      <dgm:t>
        <a:bodyPr/>
        <a:lstStyle/>
        <a:p>
          <a:r>
            <a:rPr lang="en-US" sz="2800" dirty="0" smtClean="0">
              <a:latin typeface="+mj-lt"/>
            </a:rPr>
            <a:t>Point 13 – Legal Aid Facility</a:t>
          </a:r>
          <a:endParaRPr lang="en-IN" sz="2800" dirty="0">
            <a:latin typeface="+mj-lt"/>
          </a:endParaRPr>
        </a:p>
      </dgm:t>
    </dgm:pt>
    <dgm:pt modelId="{F57DDB4F-7FBB-4103-917C-013A2AA24B1F}" type="parTrans" cxnId="{9B14C3A5-F696-4895-ADAD-2DBE7E2B9076}">
      <dgm:prSet/>
      <dgm:spPr/>
      <dgm:t>
        <a:bodyPr/>
        <a:lstStyle/>
        <a:p>
          <a:endParaRPr lang="en-IN"/>
        </a:p>
      </dgm:t>
    </dgm:pt>
    <dgm:pt modelId="{85B210C0-1EED-4935-807D-AE6D1969F7DD}" type="sibTrans" cxnId="{9B14C3A5-F696-4895-ADAD-2DBE7E2B9076}">
      <dgm:prSet/>
      <dgm:spPr/>
      <dgm:t>
        <a:bodyPr/>
        <a:lstStyle/>
        <a:p>
          <a:endParaRPr lang="en-IN"/>
        </a:p>
      </dgm:t>
    </dgm:pt>
    <dgm:pt modelId="{8D372965-E604-4F4E-937B-5ED6D370D255}">
      <dgm:prSet phldrT="[Text]" custT="1"/>
      <dgm:spPr>
        <a:ln>
          <a:noFill/>
        </a:ln>
      </dgm:spPr>
      <dgm:t>
        <a:bodyPr/>
        <a:lstStyle/>
        <a:p>
          <a:endParaRPr lang="en-IN" sz="3200" dirty="0"/>
        </a:p>
      </dgm:t>
    </dgm:pt>
    <dgm:pt modelId="{89D6B289-0E5D-47E5-9DEA-5757723DE288}" type="parTrans" cxnId="{A38E02C0-B350-4BC7-B245-499956F34C59}">
      <dgm:prSet/>
      <dgm:spPr/>
      <dgm:t>
        <a:bodyPr/>
        <a:lstStyle/>
        <a:p>
          <a:endParaRPr lang="en-IN"/>
        </a:p>
      </dgm:t>
    </dgm:pt>
    <dgm:pt modelId="{98B05AC7-6081-45B0-98A1-C6FFDB2E0742}" type="sibTrans" cxnId="{A38E02C0-B350-4BC7-B245-499956F34C59}">
      <dgm:prSet/>
      <dgm:spPr/>
      <dgm:t>
        <a:bodyPr/>
        <a:lstStyle/>
        <a:p>
          <a:endParaRPr lang="en-IN"/>
        </a:p>
      </dgm:t>
    </dgm:pt>
    <dgm:pt modelId="{F9C32586-0A33-4CD7-95A7-FB559825A447}">
      <dgm:prSet phldrT="[Text]" custT="1"/>
      <dgm:spPr>
        <a:ln>
          <a:noFill/>
        </a:ln>
      </dgm:spPr>
      <dgm:t>
        <a:bodyPr/>
        <a:lstStyle/>
        <a:p>
          <a:r>
            <a:rPr lang="en-US" sz="2800" b="0" dirty="0" smtClean="0">
              <a:latin typeface="+mj-lt"/>
              <a:cs typeface="Arial" pitchFamily="34" charset="0"/>
            </a:rPr>
            <a:t>Legal Aid Cell in each prison shall be maintained to help in processing the legal aid applicants</a:t>
          </a:r>
          <a:endParaRPr lang="en-IN" sz="2800" b="0" dirty="0">
            <a:latin typeface="+mj-lt"/>
          </a:endParaRPr>
        </a:p>
      </dgm:t>
    </dgm:pt>
    <dgm:pt modelId="{945913B0-FE47-4EC4-B0B2-9E3BCB57C9DB}" type="parTrans" cxnId="{D6C3872E-2ACD-4E6D-8326-19F346E64E2E}">
      <dgm:prSet/>
      <dgm:spPr/>
      <dgm:t>
        <a:bodyPr/>
        <a:lstStyle/>
        <a:p>
          <a:endParaRPr lang="en-IN"/>
        </a:p>
      </dgm:t>
    </dgm:pt>
    <dgm:pt modelId="{E89E22AF-5E6A-4F13-BB95-8DE70B3A9EAE}" type="sibTrans" cxnId="{D6C3872E-2ACD-4E6D-8326-19F346E64E2E}">
      <dgm:prSet/>
      <dgm:spPr/>
      <dgm:t>
        <a:bodyPr/>
        <a:lstStyle/>
        <a:p>
          <a:endParaRPr lang="en-IN"/>
        </a:p>
      </dgm:t>
    </dgm:pt>
    <dgm:pt modelId="{F7EAADEE-1570-4778-8831-0F8F58DE7031}">
      <dgm:prSet phldrT="[Text]" custT="1"/>
      <dgm:spPr>
        <a:ln>
          <a:noFill/>
        </a:ln>
      </dgm:spPr>
      <dgm:t>
        <a:bodyPr/>
        <a:lstStyle/>
        <a:p>
          <a:r>
            <a:rPr lang="en-US" sz="2800" b="0" dirty="0" smtClean="0">
              <a:latin typeface="+mj-lt"/>
              <a:cs typeface="Arial" pitchFamily="34" charset="0"/>
            </a:rPr>
            <a:t>NGOs and Law students could be encouraged to contact the prisoners and their families on a regular basis to fulfill the requirements of approaching the court</a:t>
          </a:r>
          <a:endParaRPr lang="en-IN" sz="2800" b="0" dirty="0">
            <a:latin typeface="+mj-lt"/>
          </a:endParaRPr>
        </a:p>
      </dgm:t>
    </dgm:pt>
    <dgm:pt modelId="{02D73E81-32EB-4F6D-92B7-942C1DC4DA2B}" type="parTrans" cxnId="{6477960A-B803-4E89-B806-1C8B29C0CF7A}">
      <dgm:prSet/>
      <dgm:spPr/>
      <dgm:t>
        <a:bodyPr/>
        <a:lstStyle/>
        <a:p>
          <a:endParaRPr lang="en-IN"/>
        </a:p>
      </dgm:t>
    </dgm:pt>
    <dgm:pt modelId="{F4E6BE10-992C-423D-924C-6A656D9F513B}" type="sibTrans" cxnId="{6477960A-B803-4E89-B806-1C8B29C0CF7A}">
      <dgm:prSet/>
      <dgm:spPr/>
      <dgm:t>
        <a:bodyPr/>
        <a:lstStyle/>
        <a:p>
          <a:endParaRPr lang="en-IN"/>
        </a:p>
      </dgm:t>
    </dgm:pt>
    <dgm:pt modelId="{A9EDC02C-7D31-4257-95B0-2A653360E75D}" type="pres">
      <dgm:prSet presAssocID="{58F1B6DE-CD9D-4E58-AA2D-7E8D85BD956D}" presName="linearFlow" presStyleCnt="0">
        <dgm:presLayoutVars>
          <dgm:dir/>
          <dgm:animLvl val="lvl"/>
          <dgm:resizeHandles/>
        </dgm:presLayoutVars>
      </dgm:prSet>
      <dgm:spPr/>
      <dgm:t>
        <a:bodyPr/>
        <a:lstStyle/>
        <a:p>
          <a:endParaRPr lang="en-IN"/>
        </a:p>
      </dgm:t>
    </dgm:pt>
    <dgm:pt modelId="{541F8725-3BD5-404D-A8BA-2FE9B4193ABE}" type="pres">
      <dgm:prSet presAssocID="{7A48D6E4-767F-4300-9A2E-518AE76E14BE}" presName="compositeNode" presStyleCnt="0">
        <dgm:presLayoutVars>
          <dgm:bulletEnabled val="1"/>
        </dgm:presLayoutVars>
      </dgm:prSet>
      <dgm:spPr/>
    </dgm:pt>
    <dgm:pt modelId="{FE9C0FC2-DB1E-481B-92BA-192E2B34F5DC}" type="pres">
      <dgm:prSet presAssocID="{7A48D6E4-767F-4300-9A2E-518AE76E14BE}" presName="image" presStyleLbl="fgImgPlace1" presStyleIdx="0" presStyleCnt="1" custScaleX="66657" custScaleY="79094"/>
      <dgm:spPr>
        <a:solidFill>
          <a:schemeClr val="tx1"/>
        </a:solidFill>
        <a:ln>
          <a:noFill/>
        </a:ln>
      </dgm:spPr>
      <dgm:t>
        <a:bodyPr/>
        <a:lstStyle/>
        <a:p>
          <a:endParaRPr lang="en-IN"/>
        </a:p>
      </dgm:t>
    </dgm:pt>
    <dgm:pt modelId="{5662303F-5211-4168-A7C1-8D0843FCB8E4}" type="pres">
      <dgm:prSet presAssocID="{7A48D6E4-767F-4300-9A2E-518AE76E14BE}" presName="childNode" presStyleLbl="node1" presStyleIdx="0" presStyleCnt="1">
        <dgm:presLayoutVars>
          <dgm:bulletEnabled val="1"/>
        </dgm:presLayoutVars>
      </dgm:prSet>
      <dgm:spPr/>
      <dgm:t>
        <a:bodyPr/>
        <a:lstStyle/>
        <a:p>
          <a:endParaRPr lang="en-IN"/>
        </a:p>
      </dgm:t>
    </dgm:pt>
    <dgm:pt modelId="{4B113663-216E-4D8D-8F51-E535B7777BFF}" type="pres">
      <dgm:prSet presAssocID="{7A48D6E4-767F-4300-9A2E-518AE76E14BE}" presName="parentNode" presStyleLbl="revTx" presStyleIdx="0" presStyleCnt="1" custLinFactNeighborX="10203" custLinFactNeighborY="-4180">
        <dgm:presLayoutVars>
          <dgm:chMax val="0"/>
          <dgm:bulletEnabled val="1"/>
        </dgm:presLayoutVars>
      </dgm:prSet>
      <dgm:spPr/>
      <dgm:t>
        <a:bodyPr/>
        <a:lstStyle/>
        <a:p>
          <a:endParaRPr lang="en-IN"/>
        </a:p>
      </dgm:t>
    </dgm:pt>
  </dgm:ptLst>
  <dgm:cxnLst>
    <dgm:cxn modelId="{8B60C3D7-B3D5-4A5C-B625-1A6B240BA426}" type="presOf" srcId="{25679A42-3311-4EB6-9414-842CEA3BF41B}" destId="{5662303F-5211-4168-A7C1-8D0843FCB8E4}" srcOrd="0" destOrd="0" presId="urn:microsoft.com/office/officeart/2005/8/layout/hList2#3"/>
    <dgm:cxn modelId="{106C7A9C-2343-4A58-9983-0440243AA14E}" type="presOf" srcId="{7A48D6E4-767F-4300-9A2E-518AE76E14BE}" destId="{4B113663-216E-4D8D-8F51-E535B7777BFF}" srcOrd="0" destOrd="0" presId="urn:microsoft.com/office/officeart/2005/8/layout/hList2#3"/>
    <dgm:cxn modelId="{D6C3872E-2ACD-4E6D-8326-19F346E64E2E}" srcId="{7A48D6E4-767F-4300-9A2E-518AE76E14BE}" destId="{F9C32586-0A33-4CD7-95A7-FB559825A447}" srcOrd="2" destOrd="0" parTransId="{945913B0-FE47-4EC4-B0B2-9E3BCB57C9DB}" sibTransId="{E89E22AF-5E6A-4F13-BB95-8DE70B3A9EAE}"/>
    <dgm:cxn modelId="{53648061-0CA5-47D9-A22C-FFB08B20F12D}" type="presOf" srcId="{F7EAADEE-1570-4778-8831-0F8F58DE7031}" destId="{5662303F-5211-4168-A7C1-8D0843FCB8E4}" srcOrd="0" destOrd="3" presId="urn:microsoft.com/office/officeart/2005/8/layout/hList2#3"/>
    <dgm:cxn modelId="{C21DF37D-AEE7-4F24-9A57-E18D6B3199A2}" type="presOf" srcId="{48A01EAF-EC5A-4B79-B7CA-D1F04E9D11C3}" destId="{5662303F-5211-4168-A7C1-8D0843FCB8E4}" srcOrd="0" destOrd="1" presId="urn:microsoft.com/office/officeart/2005/8/layout/hList2#3"/>
    <dgm:cxn modelId="{E7BE589B-BD75-416A-9384-DE8698C7FABF}" srcId="{58F1B6DE-CD9D-4E58-AA2D-7E8D85BD956D}" destId="{7A48D6E4-767F-4300-9A2E-518AE76E14BE}" srcOrd="0" destOrd="0" parTransId="{6F161176-B3CD-4DB2-A0D5-EEB3D93713E4}" sibTransId="{A7F3C90E-31E3-4512-B485-9C4A6F665884}"/>
    <dgm:cxn modelId="{A38E02C0-B350-4BC7-B245-499956F34C59}" srcId="{7A48D6E4-767F-4300-9A2E-518AE76E14BE}" destId="{8D372965-E604-4F4E-937B-5ED6D370D255}" srcOrd="4" destOrd="0" parTransId="{89D6B289-0E5D-47E5-9DEA-5757723DE288}" sibTransId="{98B05AC7-6081-45B0-98A1-C6FFDB2E0742}"/>
    <dgm:cxn modelId="{F2D5C215-16A2-41B5-941B-A14AAAC67140}" type="presOf" srcId="{F9C32586-0A33-4CD7-95A7-FB559825A447}" destId="{5662303F-5211-4168-A7C1-8D0843FCB8E4}" srcOrd="0" destOrd="2" presId="urn:microsoft.com/office/officeart/2005/8/layout/hList2#3"/>
    <dgm:cxn modelId="{98820E04-98C8-46C8-A1F5-455291524E01}" srcId="{7A48D6E4-767F-4300-9A2E-518AE76E14BE}" destId="{9FBE20AA-B11B-43C7-A420-22C98438B786}" srcOrd="8" destOrd="0" parTransId="{9822EA86-46B5-41CF-923A-063962A2CDC8}" sibTransId="{65A61EEC-8F50-4F1D-9DEC-4B8C9E393C0E}"/>
    <dgm:cxn modelId="{A94F586A-4D37-443F-ADCD-101C3FEA2980}" srcId="{7A48D6E4-767F-4300-9A2E-518AE76E14BE}" destId="{25679A42-3311-4EB6-9414-842CEA3BF41B}" srcOrd="0" destOrd="0" parTransId="{1904F465-A0C9-46BE-B4B6-0F02E17A4958}" sibTransId="{7FDF7CFA-76C1-48BE-849D-646188504A90}"/>
    <dgm:cxn modelId="{2BC8DDD5-D91F-4858-9F1F-528E2FBBA4D7}" type="presOf" srcId="{8D372965-E604-4F4E-937B-5ED6D370D255}" destId="{5662303F-5211-4168-A7C1-8D0843FCB8E4}" srcOrd="0" destOrd="4" presId="urn:microsoft.com/office/officeart/2005/8/layout/hList2#3"/>
    <dgm:cxn modelId="{BA1432C1-29F9-44A4-8D90-583672143A3D}" srcId="{7A48D6E4-767F-4300-9A2E-518AE76E14BE}" destId="{8DE2A2A5-343E-4B0F-8430-F2000E8AA64C}" srcOrd="7" destOrd="0" parTransId="{7CDEAAF6-D3E5-4B72-B00C-D13BEABCD6B7}" sibTransId="{D50993E3-1835-4FF3-97EA-006A15383A16}"/>
    <dgm:cxn modelId="{3CE72F3B-F680-4053-B247-F539C4942658}" srcId="{7A48D6E4-767F-4300-9A2E-518AE76E14BE}" destId="{FF624D72-BA82-4C51-8725-6E61A6144B6E}" srcOrd="6" destOrd="0" parTransId="{69AF9CDD-268E-4934-85F6-DC13BFC6104C}" sibTransId="{288B91E7-5079-4911-A0E5-5D68EC7A3DCD}"/>
    <dgm:cxn modelId="{B8B4BE50-3E07-4794-A839-89C785D69E64}" type="presOf" srcId="{58F1B6DE-CD9D-4E58-AA2D-7E8D85BD956D}" destId="{A9EDC02C-7D31-4257-95B0-2A653360E75D}" srcOrd="0" destOrd="0" presId="urn:microsoft.com/office/officeart/2005/8/layout/hList2#3"/>
    <dgm:cxn modelId="{A0F413C2-6584-41C9-8CFA-B4A799E25994}" type="presOf" srcId="{FF624D72-BA82-4C51-8725-6E61A6144B6E}" destId="{5662303F-5211-4168-A7C1-8D0843FCB8E4}" srcOrd="0" destOrd="6" presId="urn:microsoft.com/office/officeart/2005/8/layout/hList2#3"/>
    <dgm:cxn modelId="{1EA2ADB3-6E1E-4871-A644-BF354E37BA05}" type="presOf" srcId="{9FBE20AA-B11B-43C7-A420-22C98438B786}" destId="{5662303F-5211-4168-A7C1-8D0843FCB8E4}" srcOrd="0" destOrd="8" presId="urn:microsoft.com/office/officeart/2005/8/layout/hList2#3"/>
    <dgm:cxn modelId="{D21FB12D-C8CB-477B-8CB0-57E23316928E}" type="presOf" srcId="{8228BF15-787E-4F13-BC43-3E2184600C36}" destId="{5662303F-5211-4168-A7C1-8D0843FCB8E4}" srcOrd="0" destOrd="5" presId="urn:microsoft.com/office/officeart/2005/8/layout/hList2#3"/>
    <dgm:cxn modelId="{6477960A-B803-4E89-B806-1C8B29C0CF7A}" srcId="{7A48D6E4-767F-4300-9A2E-518AE76E14BE}" destId="{F7EAADEE-1570-4778-8831-0F8F58DE7031}" srcOrd="3" destOrd="0" parTransId="{02D73E81-32EB-4F6D-92B7-942C1DC4DA2B}" sibTransId="{F4E6BE10-992C-423D-924C-6A656D9F513B}"/>
    <dgm:cxn modelId="{B1A7E750-19CE-4F30-BA7F-CC2FCDB603ED}" type="presOf" srcId="{8DE2A2A5-343E-4B0F-8430-F2000E8AA64C}" destId="{5662303F-5211-4168-A7C1-8D0843FCB8E4}" srcOrd="0" destOrd="7" presId="urn:microsoft.com/office/officeart/2005/8/layout/hList2#3"/>
    <dgm:cxn modelId="{9B14C3A5-F696-4895-ADAD-2DBE7E2B9076}" srcId="{7A48D6E4-767F-4300-9A2E-518AE76E14BE}" destId="{48A01EAF-EC5A-4B79-B7CA-D1F04E9D11C3}" srcOrd="1" destOrd="0" parTransId="{F57DDB4F-7FBB-4103-917C-013A2AA24B1F}" sibTransId="{85B210C0-1EED-4935-807D-AE6D1969F7DD}"/>
    <dgm:cxn modelId="{7EFA0130-FB21-41A4-964C-E28236119795}" srcId="{7A48D6E4-767F-4300-9A2E-518AE76E14BE}" destId="{8228BF15-787E-4F13-BC43-3E2184600C36}" srcOrd="5" destOrd="0" parTransId="{6B75F1E7-0204-4B96-B83C-C5A7FB57734D}" sibTransId="{1A94BE31-2FC7-422C-8F52-FE516031EC82}"/>
    <dgm:cxn modelId="{C4302813-58AA-4A8A-AC5A-7829BE4A76A9}" type="presParOf" srcId="{A9EDC02C-7D31-4257-95B0-2A653360E75D}" destId="{541F8725-3BD5-404D-A8BA-2FE9B4193ABE}" srcOrd="0" destOrd="0" presId="urn:microsoft.com/office/officeart/2005/8/layout/hList2#3"/>
    <dgm:cxn modelId="{E1FE3D42-6626-4593-86EF-A1E8363026BA}" type="presParOf" srcId="{541F8725-3BD5-404D-A8BA-2FE9B4193ABE}" destId="{FE9C0FC2-DB1E-481B-92BA-192E2B34F5DC}" srcOrd="0" destOrd="0" presId="urn:microsoft.com/office/officeart/2005/8/layout/hList2#3"/>
    <dgm:cxn modelId="{A9F36C9F-6F13-4989-AEEF-A394A6FA7E62}" type="presParOf" srcId="{541F8725-3BD5-404D-A8BA-2FE9B4193ABE}" destId="{5662303F-5211-4168-A7C1-8D0843FCB8E4}" srcOrd="1" destOrd="0" presId="urn:microsoft.com/office/officeart/2005/8/layout/hList2#3"/>
    <dgm:cxn modelId="{45D944CF-4267-4CC3-BF89-69A2E93F2D6F}" type="presParOf" srcId="{541F8725-3BD5-404D-A8BA-2FE9B4193ABE}" destId="{4B113663-216E-4D8D-8F51-E535B7777BFF}" srcOrd="2" destOrd="0" presId="urn:microsoft.com/office/officeart/2005/8/layout/h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F1B6DE-CD9D-4E58-AA2D-7E8D85BD956D}" type="doc">
      <dgm:prSet loTypeId="urn:microsoft.com/office/officeart/2005/8/layout/hList2#4" loCatId="list" qsTypeId="urn:microsoft.com/office/officeart/2005/8/quickstyle/simple1" qsCatId="simple" csTypeId="urn:microsoft.com/office/officeart/2005/8/colors/accent1_2" csCatId="accent1" phldr="1"/>
      <dgm:spPr/>
      <dgm:t>
        <a:bodyPr/>
        <a:lstStyle/>
        <a:p>
          <a:endParaRPr lang="en-IN"/>
        </a:p>
      </dgm:t>
    </dgm:pt>
    <dgm:pt modelId="{7A48D6E4-767F-4300-9A2E-518AE76E14BE}">
      <dgm:prSet phldrT="[Text]"/>
      <dgm:spPr/>
      <dgm:t>
        <a:bodyPr/>
        <a:lstStyle/>
        <a:p>
          <a:r>
            <a:rPr lang="en-US" dirty="0" smtClean="0">
              <a:solidFill>
                <a:schemeClr val="bg1"/>
              </a:solidFill>
            </a:rPr>
            <a:t>OTHER BODIES</a:t>
          </a:r>
          <a:endParaRPr lang="en-IN" dirty="0">
            <a:solidFill>
              <a:schemeClr val="bg1"/>
            </a:solidFill>
          </a:endParaRPr>
        </a:p>
      </dgm:t>
    </dgm:pt>
    <dgm:pt modelId="{6F161176-B3CD-4DB2-A0D5-EEB3D93713E4}" type="parTrans" cxnId="{E7BE589B-BD75-416A-9384-DE8698C7FABF}">
      <dgm:prSet/>
      <dgm:spPr/>
      <dgm:t>
        <a:bodyPr/>
        <a:lstStyle/>
        <a:p>
          <a:endParaRPr lang="en-IN"/>
        </a:p>
      </dgm:t>
    </dgm:pt>
    <dgm:pt modelId="{A7F3C90E-31E3-4512-B485-9C4A6F665884}" type="sibTrans" cxnId="{E7BE589B-BD75-416A-9384-DE8698C7FABF}">
      <dgm:prSet/>
      <dgm:spPr/>
      <dgm:t>
        <a:bodyPr/>
        <a:lstStyle/>
        <a:p>
          <a:endParaRPr lang="en-IN"/>
        </a:p>
      </dgm:t>
    </dgm:pt>
    <dgm:pt modelId="{25679A42-3311-4EB6-9414-842CEA3BF41B}">
      <dgm:prSet phldrT="[Text]" custT="1"/>
      <dgm:spPr>
        <a:ln>
          <a:noFill/>
        </a:ln>
      </dgm:spPr>
      <dgm:t>
        <a:bodyPr/>
        <a:lstStyle/>
        <a:p>
          <a:pPr algn="just"/>
          <a:r>
            <a:rPr lang="en-US" sz="2800" b="1" dirty="0" err="1" smtClean="0">
              <a:solidFill>
                <a:schemeClr val="bg1"/>
              </a:solidFill>
              <a:latin typeface="+mn-lt"/>
            </a:rPr>
            <a:t>Mulla</a:t>
          </a:r>
          <a:r>
            <a:rPr lang="en-US" sz="2800" b="1" dirty="0" smtClean="0">
              <a:solidFill>
                <a:schemeClr val="bg1"/>
              </a:solidFill>
              <a:latin typeface="+mn-lt"/>
            </a:rPr>
            <a:t> Committee 1983</a:t>
          </a:r>
          <a:r>
            <a:rPr lang="en-US" sz="2800" dirty="0" smtClean="0">
              <a:solidFill>
                <a:schemeClr val="bg1"/>
              </a:solidFill>
              <a:latin typeface="+mn-lt"/>
            </a:rPr>
            <a:t> – Rights of </a:t>
          </a:r>
          <a:r>
            <a:rPr lang="en-US" sz="2800" dirty="0" err="1" smtClean="0">
              <a:solidFill>
                <a:schemeClr val="bg1"/>
              </a:solidFill>
              <a:latin typeface="+mn-lt"/>
            </a:rPr>
            <a:t>Undertrials</a:t>
          </a:r>
          <a:r>
            <a:rPr lang="en-US" sz="2800" dirty="0" smtClean="0">
              <a:solidFill>
                <a:schemeClr val="bg1"/>
              </a:solidFill>
              <a:latin typeface="+mn-lt"/>
            </a:rPr>
            <a:t> including facilities of access to legal aid should be protected (Rec 349)</a:t>
          </a:r>
          <a:endParaRPr lang="en-IN" sz="2800" dirty="0">
            <a:solidFill>
              <a:schemeClr val="bg1"/>
            </a:solidFill>
            <a:latin typeface="+mn-lt"/>
          </a:endParaRPr>
        </a:p>
      </dgm:t>
    </dgm:pt>
    <dgm:pt modelId="{1904F465-A0C9-46BE-B4B6-0F02E17A4958}" type="parTrans" cxnId="{A94F586A-4D37-443F-ADCD-101C3FEA2980}">
      <dgm:prSet/>
      <dgm:spPr/>
      <dgm:t>
        <a:bodyPr/>
        <a:lstStyle/>
        <a:p>
          <a:endParaRPr lang="en-IN"/>
        </a:p>
      </dgm:t>
    </dgm:pt>
    <dgm:pt modelId="{7FDF7CFA-76C1-48BE-849D-646188504A90}" type="sibTrans" cxnId="{A94F586A-4D37-443F-ADCD-101C3FEA2980}">
      <dgm:prSet/>
      <dgm:spPr/>
      <dgm:t>
        <a:bodyPr/>
        <a:lstStyle/>
        <a:p>
          <a:endParaRPr lang="en-IN"/>
        </a:p>
      </dgm:t>
    </dgm:pt>
    <dgm:pt modelId="{C1B70684-9A4E-49DF-9643-AAF33F89CA76}">
      <dgm:prSet custT="1"/>
      <dgm:spPr/>
      <dgm:t>
        <a:bodyPr/>
        <a:lstStyle/>
        <a:p>
          <a:pPr algn="just"/>
          <a:r>
            <a:rPr lang="en-US" sz="2800" b="1" dirty="0" smtClean="0">
              <a:solidFill>
                <a:schemeClr val="bg1"/>
              </a:solidFill>
              <a:latin typeface="+mn-lt"/>
            </a:rPr>
            <a:t>Model Prison Manual 2003 - </a:t>
          </a:r>
          <a:r>
            <a:rPr lang="en-US" sz="2800" dirty="0" smtClean="0">
              <a:solidFill>
                <a:schemeClr val="bg1"/>
              </a:solidFill>
              <a:latin typeface="+mn-lt"/>
            </a:rPr>
            <a:t>The facilities that should be extended to all </a:t>
          </a:r>
          <a:r>
            <a:rPr lang="en-US" sz="2800" dirty="0" err="1" smtClean="0">
              <a:solidFill>
                <a:schemeClr val="bg1"/>
              </a:solidFill>
              <a:latin typeface="+mn-lt"/>
            </a:rPr>
            <a:t>undertrial</a:t>
          </a:r>
          <a:r>
            <a:rPr lang="en-US" sz="2800" dirty="0" smtClean="0">
              <a:solidFill>
                <a:schemeClr val="bg1"/>
              </a:solidFill>
              <a:latin typeface="+mn-lt"/>
            </a:rPr>
            <a:t> prisoners include legal </a:t>
          </a:r>
          <a:r>
            <a:rPr lang="en-US" sz="2800" dirty="0" err="1" smtClean="0">
              <a:solidFill>
                <a:schemeClr val="bg1"/>
              </a:solidFill>
              <a:latin typeface="+mn-lt"/>
            </a:rPr>
            <a:t>defence</a:t>
          </a:r>
          <a:r>
            <a:rPr lang="en-US" sz="2800" dirty="0" smtClean="0">
              <a:solidFill>
                <a:schemeClr val="bg1"/>
              </a:solidFill>
              <a:latin typeface="+mn-lt"/>
            </a:rPr>
            <a:t>, interviews with lawyers or family members, application to courts for legal aid at government cost as per provisions of law, and application to Legal Aid Societies for free legal aid (Ch.22.10)</a:t>
          </a:r>
          <a:endParaRPr lang="en-US" sz="2800" dirty="0">
            <a:solidFill>
              <a:schemeClr val="bg1"/>
            </a:solidFill>
            <a:latin typeface="+mn-lt"/>
          </a:endParaRPr>
        </a:p>
      </dgm:t>
    </dgm:pt>
    <dgm:pt modelId="{32EB3019-8B4E-4C08-8C55-5C174ED0EE6F}" type="parTrans" cxnId="{96DE6531-80D1-4471-84E5-04C89050B1FE}">
      <dgm:prSet/>
      <dgm:spPr/>
      <dgm:t>
        <a:bodyPr/>
        <a:lstStyle/>
        <a:p>
          <a:endParaRPr lang="en-IN"/>
        </a:p>
      </dgm:t>
    </dgm:pt>
    <dgm:pt modelId="{36BFB995-24DF-4F55-9631-EDEDDB6633E6}" type="sibTrans" cxnId="{96DE6531-80D1-4471-84E5-04C89050B1FE}">
      <dgm:prSet/>
      <dgm:spPr/>
      <dgm:t>
        <a:bodyPr/>
        <a:lstStyle/>
        <a:p>
          <a:endParaRPr lang="en-IN"/>
        </a:p>
      </dgm:t>
    </dgm:pt>
    <dgm:pt modelId="{A9EDC02C-7D31-4257-95B0-2A653360E75D}" type="pres">
      <dgm:prSet presAssocID="{58F1B6DE-CD9D-4E58-AA2D-7E8D85BD956D}" presName="linearFlow" presStyleCnt="0">
        <dgm:presLayoutVars>
          <dgm:dir/>
          <dgm:animLvl val="lvl"/>
          <dgm:resizeHandles/>
        </dgm:presLayoutVars>
      </dgm:prSet>
      <dgm:spPr/>
      <dgm:t>
        <a:bodyPr/>
        <a:lstStyle/>
        <a:p>
          <a:endParaRPr lang="en-IN"/>
        </a:p>
      </dgm:t>
    </dgm:pt>
    <dgm:pt modelId="{541F8725-3BD5-404D-A8BA-2FE9B4193ABE}" type="pres">
      <dgm:prSet presAssocID="{7A48D6E4-767F-4300-9A2E-518AE76E14BE}" presName="compositeNode" presStyleCnt="0">
        <dgm:presLayoutVars>
          <dgm:bulletEnabled val="1"/>
        </dgm:presLayoutVars>
      </dgm:prSet>
      <dgm:spPr/>
    </dgm:pt>
    <dgm:pt modelId="{FE9C0FC2-DB1E-481B-92BA-192E2B34F5DC}" type="pres">
      <dgm:prSet presAssocID="{7A48D6E4-767F-4300-9A2E-518AE76E14BE}" presName="image" presStyleLbl="fgImgPlace1" presStyleIdx="0" presStyleCnt="1" custScaleX="66657" custScaleY="79094"/>
      <dgm:spPr>
        <a:solidFill>
          <a:schemeClr val="tx1"/>
        </a:solidFill>
        <a:ln>
          <a:noFill/>
        </a:ln>
      </dgm:spPr>
      <dgm:t>
        <a:bodyPr/>
        <a:lstStyle/>
        <a:p>
          <a:endParaRPr lang="en-IN"/>
        </a:p>
      </dgm:t>
    </dgm:pt>
    <dgm:pt modelId="{5662303F-5211-4168-A7C1-8D0843FCB8E4}" type="pres">
      <dgm:prSet presAssocID="{7A48D6E4-767F-4300-9A2E-518AE76E14BE}" presName="childNode" presStyleLbl="node1" presStyleIdx="0" presStyleCnt="1">
        <dgm:presLayoutVars>
          <dgm:bulletEnabled val="1"/>
        </dgm:presLayoutVars>
      </dgm:prSet>
      <dgm:spPr/>
      <dgm:t>
        <a:bodyPr/>
        <a:lstStyle/>
        <a:p>
          <a:endParaRPr lang="en-IN"/>
        </a:p>
      </dgm:t>
    </dgm:pt>
    <dgm:pt modelId="{4B113663-216E-4D8D-8F51-E535B7777BFF}" type="pres">
      <dgm:prSet presAssocID="{7A48D6E4-767F-4300-9A2E-518AE76E14BE}" presName="parentNode" presStyleLbl="revTx" presStyleIdx="0" presStyleCnt="1" custLinFactNeighborX="12532" custLinFactNeighborY="-4180">
        <dgm:presLayoutVars>
          <dgm:chMax val="0"/>
          <dgm:bulletEnabled val="1"/>
        </dgm:presLayoutVars>
      </dgm:prSet>
      <dgm:spPr/>
      <dgm:t>
        <a:bodyPr/>
        <a:lstStyle/>
        <a:p>
          <a:endParaRPr lang="en-IN"/>
        </a:p>
      </dgm:t>
    </dgm:pt>
  </dgm:ptLst>
  <dgm:cxnLst>
    <dgm:cxn modelId="{DDD2EA21-9D97-4AD0-ABE6-ECC8E83C7971}" type="presOf" srcId="{C1B70684-9A4E-49DF-9643-AAF33F89CA76}" destId="{5662303F-5211-4168-A7C1-8D0843FCB8E4}" srcOrd="0" destOrd="1" presId="urn:microsoft.com/office/officeart/2005/8/layout/hList2#4"/>
    <dgm:cxn modelId="{A94F586A-4D37-443F-ADCD-101C3FEA2980}" srcId="{7A48D6E4-767F-4300-9A2E-518AE76E14BE}" destId="{25679A42-3311-4EB6-9414-842CEA3BF41B}" srcOrd="0" destOrd="0" parTransId="{1904F465-A0C9-46BE-B4B6-0F02E17A4958}" sibTransId="{7FDF7CFA-76C1-48BE-849D-646188504A90}"/>
    <dgm:cxn modelId="{2CE39B9E-709E-4785-8E79-D66A5485084C}" type="presOf" srcId="{7A48D6E4-767F-4300-9A2E-518AE76E14BE}" destId="{4B113663-216E-4D8D-8F51-E535B7777BFF}" srcOrd="0" destOrd="0" presId="urn:microsoft.com/office/officeart/2005/8/layout/hList2#4"/>
    <dgm:cxn modelId="{D427D643-5409-46A9-9057-EA77DD0661B7}" type="presOf" srcId="{58F1B6DE-CD9D-4E58-AA2D-7E8D85BD956D}" destId="{A9EDC02C-7D31-4257-95B0-2A653360E75D}" srcOrd="0" destOrd="0" presId="urn:microsoft.com/office/officeart/2005/8/layout/hList2#4"/>
    <dgm:cxn modelId="{4F09B54E-E371-44F5-824A-D67873666304}" type="presOf" srcId="{25679A42-3311-4EB6-9414-842CEA3BF41B}" destId="{5662303F-5211-4168-A7C1-8D0843FCB8E4}" srcOrd="0" destOrd="0" presId="urn:microsoft.com/office/officeart/2005/8/layout/hList2#4"/>
    <dgm:cxn modelId="{96DE6531-80D1-4471-84E5-04C89050B1FE}" srcId="{7A48D6E4-767F-4300-9A2E-518AE76E14BE}" destId="{C1B70684-9A4E-49DF-9643-AAF33F89CA76}" srcOrd="1" destOrd="0" parTransId="{32EB3019-8B4E-4C08-8C55-5C174ED0EE6F}" sibTransId="{36BFB995-24DF-4F55-9631-EDEDDB6633E6}"/>
    <dgm:cxn modelId="{E7BE589B-BD75-416A-9384-DE8698C7FABF}" srcId="{58F1B6DE-CD9D-4E58-AA2D-7E8D85BD956D}" destId="{7A48D6E4-767F-4300-9A2E-518AE76E14BE}" srcOrd="0" destOrd="0" parTransId="{6F161176-B3CD-4DB2-A0D5-EEB3D93713E4}" sibTransId="{A7F3C90E-31E3-4512-B485-9C4A6F665884}"/>
    <dgm:cxn modelId="{A9BF9423-3110-4272-9790-A2F4EFA72359}" type="presParOf" srcId="{A9EDC02C-7D31-4257-95B0-2A653360E75D}" destId="{541F8725-3BD5-404D-A8BA-2FE9B4193ABE}" srcOrd="0" destOrd="0" presId="urn:microsoft.com/office/officeart/2005/8/layout/hList2#4"/>
    <dgm:cxn modelId="{DD173DEE-85AD-4B19-A7DA-DB16B7EA7DDA}" type="presParOf" srcId="{541F8725-3BD5-404D-A8BA-2FE9B4193ABE}" destId="{FE9C0FC2-DB1E-481B-92BA-192E2B34F5DC}" srcOrd="0" destOrd="0" presId="urn:microsoft.com/office/officeart/2005/8/layout/hList2#4"/>
    <dgm:cxn modelId="{B5133629-FC99-40AA-A52D-DDAEE490A4B6}" type="presParOf" srcId="{541F8725-3BD5-404D-A8BA-2FE9B4193ABE}" destId="{5662303F-5211-4168-A7C1-8D0843FCB8E4}" srcOrd="1" destOrd="0" presId="urn:microsoft.com/office/officeart/2005/8/layout/hList2#4"/>
    <dgm:cxn modelId="{1B4DE916-7411-411A-A800-C003E60805DB}" type="presParOf" srcId="{541F8725-3BD5-404D-A8BA-2FE9B4193ABE}" destId="{4B113663-216E-4D8D-8F51-E535B7777BFF}" srcOrd="2" destOrd="0" presId="urn:microsoft.com/office/officeart/2005/8/layout/h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16D6AE-6E62-43DE-AE36-84B35ACCFE5B}" type="doc">
      <dgm:prSet loTypeId="urn:microsoft.com/office/officeart/2005/8/layout/pyramid1" loCatId="pyramid" qsTypeId="urn:microsoft.com/office/officeart/2005/8/quickstyle/3d2" qsCatId="3D" csTypeId="urn:microsoft.com/office/officeart/2005/8/colors/colorful2" csCatId="colorful" phldr="1"/>
      <dgm:spPr/>
    </dgm:pt>
    <dgm:pt modelId="{59069753-70BC-49CF-9326-39F38CE5A5F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chemeClr val="bg1"/>
              </a:solidFill>
              <a:effectLst/>
              <a:latin typeface="Arial" charset="0"/>
            </a:rPr>
            <a:t>NALSA</a:t>
          </a:r>
        </a:p>
      </dgm:t>
    </dgm:pt>
    <dgm:pt modelId="{050D7829-B5E1-4925-B9AA-7DA6F16E94E2}" type="parTrans" cxnId="{14F65078-CDA0-48DA-8BC0-0AE63BD4B1BE}">
      <dgm:prSet/>
      <dgm:spPr/>
      <dgm:t>
        <a:bodyPr/>
        <a:lstStyle/>
        <a:p>
          <a:endParaRPr lang="en-IN"/>
        </a:p>
      </dgm:t>
    </dgm:pt>
    <dgm:pt modelId="{F9150594-62C6-4D4A-85C6-FD8DF7E2135E}" type="sibTrans" cxnId="{14F65078-CDA0-48DA-8BC0-0AE63BD4B1BE}">
      <dgm:prSet/>
      <dgm:spPr/>
      <dgm:t>
        <a:bodyPr/>
        <a:lstStyle/>
        <a:p>
          <a:endParaRPr lang="en-IN"/>
        </a:p>
      </dgm:t>
    </dgm:pt>
    <dgm:pt modelId="{8C71B83A-63A1-48E5-A2AE-F6521F3D456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chemeClr val="bg1"/>
              </a:solidFill>
              <a:effectLst/>
              <a:latin typeface="Arial" charset="0"/>
            </a:rPr>
            <a:t>SLSA</a:t>
          </a:r>
        </a:p>
      </dgm:t>
    </dgm:pt>
    <dgm:pt modelId="{6DF828F1-7110-4FA1-92A7-F23479CA2E0B}" type="parTrans" cxnId="{99B7313B-CE0E-4F8C-931B-40332316210D}">
      <dgm:prSet/>
      <dgm:spPr/>
      <dgm:t>
        <a:bodyPr/>
        <a:lstStyle/>
        <a:p>
          <a:endParaRPr lang="en-IN"/>
        </a:p>
      </dgm:t>
    </dgm:pt>
    <dgm:pt modelId="{7019865C-1FFD-4AD9-851A-67C43506CC44}" type="sibTrans" cxnId="{99B7313B-CE0E-4F8C-931B-40332316210D}">
      <dgm:prSet/>
      <dgm:spPr/>
      <dgm:t>
        <a:bodyPr/>
        <a:lstStyle/>
        <a:p>
          <a:endParaRPr lang="en-IN"/>
        </a:p>
      </dgm:t>
    </dgm:pt>
    <dgm:pt modelId="{29A160AA-5F6A-4DFC-8414-2FEDA6B3A0C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chemeClr val="bg1"/>
              </a:solidFill>
              <a:effectLst/>
              <a:latin typeface="Arial" charset="0"/>
            </a:rPr>
            <a:t>DLSA</a:t>
          </a:r>
          <a:endParaRPr kumimoji="0" lang="en-US" sz="2400" b="0" i="0" u="none" strike="noStrike" cap="none" normalizeH="0" baseline="0" dirty="0" smtClean="0">
            <a:ln/>
            <a:solidFill>
              <a:schemeClr val="bg1"/>
            </a:solidFill>
            <a:effectLst/>
            <a:latin typeface="Arial" charset="0"/>
          </a:endParaRPr>
        </a:p>
      </dgm:t>
    </dgm:pt>
    <dgm:pt modelId="{D28BFCFA-2376-4E7B-A68E-0D6BE488B361}" type="parTrans" cxnId="{11052A4B-0670-4043-97D2-6074D9D0EA7D}">
      <dgm:prSet/>
      <dgm:spPr/>
      <dgm:t>
        <a:bodyPr/>
        <a:lstStyle/>
        <a:p>
          <a:endParaRPr lang="en-IN"/>
        </a:p>
      </dgm:t>
    </dgm:pt>
    <dgm:pt modelId="{843EE5C9-6054-4898-BA79-FAA6C679EF98}" type="sibTrans" cxnId="{11052A4B-0670-4043-97D2-6074D9D0EA7D}">
      <dgm:prSet/>
      <dgm:spPr/>
      <dgm:t>
        <a:bodyPr/>
        <a:lstStyle/>
        <a:p>
          <a:endParaRPr lang="en-IN"/>
        </a:p>
      </dgm:t>
    </dgm:pt>
    <dgm:pt modelId="{BC03C5F6-A5EC-43DC-AFFD-15A37C63D5F1}" type="pres">
      <dgm:prSet presAssocID="{1C16D6AE-6E62-43DE-AE36-84B35ACCFE5B}" presName="Name0" presStyleCnt="0">
        <dgm:presLayoutVars>
          <dgm:dir/>
          <dgm:animLvl val="lvl"/>
          <dgm:resizeHandles val="exact"/>
        </dgm:presLayoutVars>
      </dgm:prSet>
      <dgm:spPr/>
    </dgm:pt>
    <dgm:pt modelId="{5D191E23-4112-47FD-BCFC-F600E4B1D82B}" type="pres">
      <dgm:prSet presAssocID="{59069753-70BC-49CF-9326-39F38CE5A5F3}" presName="Name8" presStyleCnt="0"/>
      <dgm:spPr/>
    </dgm:pt>
    <dgm:pt modelId="{E713A9B3-FB96-48F3-A9B7-F8153A28807E}" type="pres">
      <dgm:prSet presAssocID="{59069753-70BC-49CF-9326-39F38CE5A5F3}" presName="level" presStyleLbl="node1" presStyleIdx="0" presStyleCnt="3">
        <dgm:presLayoutVars>
          <dgm:chMax val="1"/>
          <dgm:bulletEnabled val="1"/>
        </dgm:presLayoutVars>
      </dgm:prSet>
      <dgm:spPr/>
      <dgm:t>
        <a:bodyPr/>
        <a:lstStyle/>
        <a:p>
          <a:endParaRPr lang="en-US"/>
        </a:p>
      </dgm:t>
    </dgm:pt>
    <dgm:pt modelId="{0B17ECF5-391A-42D7-AB06-D6116EA1FEFE}" type="pres">
      <dgm:prSet presAssocID="{59069753-70BC-49CF-9326-39F38CE5A5F3}" presName="levelTx" presStyleLbl="revTx" presStyleIdx="0" presStyleCnt="0">
        <dgm:presLayoutVars>
          <dgm:chMax val="1"/>
          <dgm:bulletEnabled val="1"/>
        </dgm:presLayoutVars>
      </dgm:prSet>
      <dgm:spPr/>
      <dgm:t>
        <a:bodyPr/>
        <a:lstStyle/>
        <a:p>
          <a:endParaRPr lang="en-US"/>
        </a:p>
      </dgm:t>
    </dgm:pt>
    <dgm:pt modelId="{D75CAC64-BA53-48ED-A7A2-EEA228699264}" type="pres">
      <dgm:prSet presAssocID="{8C71B83A-63A1-48E5-A2AE-F6521F3D4563}" presName="Name8" presStyleCnt="0"/>
      <dgm:spPr/>
    </dgm:pt>
    <dgm:pt modelId="{1B29E87B-CAC2-4085-937A-03AD6D886338}" type="pres">
      <dgm:prSet presAssocID="{8C71B83A-63A1-48E5-A2AE-F6521F3D4563}" presName="level" presStyleLbl="node1" presStyleIdx="1" presStyleCnt="3">
        <dgm:presLayoutVars>
          <dgm:chMax val="1"/>
          <dgm:bulletEnabled val="1"/>
        </dgm:presLayoutVars>
      </dgm:prSet>
      <dgm:spPr/>
      <dgm:t>
        <a:bodyPr/>
        <a:lstStyle/>
        <a:p>
          <a:endParaRPr lang="en-IN"/>
        </a:p>
      </dgm:t>
    </dgm:pt>
    <dgm:pt modelId="{C4B68C35-D9D9-4D06-91EF-A9F639923BB4}" type="pres">
      <dgm:prSet presAssocID="{8C71B83A-63A1-48E5-A2AE-F6521F3D4563}" presName="levelTx" presStyleLbl="revTx" presStyleIdx="0" presStyleCnt="0">
        <dgm:presLayoutVars>
          <dgm:chMax val="1"/>
          <dgm:bulletEnabled val="1"/>
        </dgm:presLayoutVars>
      </dgm:prSet>
      <dgm:spPr/>
      <dgm:t>
        <a:bodyPr/>
        <a:lstStyle/>
        <a:p>
          <a:endParaRPr lang="en-IN"/>
        </a:p>
      </dgm:t>
    </dgm:pt>
    <dgm:pt modelId="{612C7ED6-0DD6-4C4D-B3D9-0E8609655CB5}" type="pres">
      <dgm:prSet presAssocID="{29A160AA-5F6A-4DFC-8414-2FEDA6B3A0C0}" presName="Name8" presStyleCnt="0"/>
      <dgm:spPr/>
    </dgm:pt>
    <dgm:pt modelId="{0270F3B6-AFBB-411D-9B54-1436A22EC148}" type="pres">
      <dgm:prSet presAssocID="{29A160AA-5F6A-4DFC-8414-2FEDA6B3A0C0}" presName="level" presStyleLbl="node1" presStyleIdx="2" presStyleCnt="3">
        <dgm:presLayoutVars>
          <dgm:chMax val="1"/>
          <dgm:bulletEnabled val="1"/>
        </dgm:presLayoutVars>
      </dgm:prSet>
      <dgm:spPr/>
      <dgm:t>
        <a:bodyPr/>
        <a:lstStyle/>
        <a:p>
          <a:endParaRPr lang="en-IN"/>
        </a:p>
      </dgm:t>
    </dgm:pt>
    <dgm:pt modelId="{B74886AA-0E92-4425-B1DD-D316A19D31AE}" type="pres">
      <dgm:prSet presAssocID="{29A160AA-5F6A-4DFC-8414-2FEDA6B3A0C0}" presName="levelTx" presStyleLbl="revTx" presStyleIdx="0" presStyleCnt="0">
        <dgm:presLayoutVars>
          <dgm:chMax val="1"/>
          <dgm:bulletEnabled val="1"/>
        </dgm:presLayoutVars>
      </dgm:prSet>
      <dgm:spPr/>
      <dgm:t>
        <a:bodyPr/>
        <a:lstStyle/>
        <a:p>
          <a:endParaRPr lang="en-IN"/>
        </a:p>
      </dgm:t>
    </dgm:pt>
  </dgm:ptLst>
  <dgm:cxnLst>
    <dgm:cxn modelId="{6FE5BD15-3AB0-44A3-81A6-84E3219D40A9}" type="presOf" srcId="{29A160AA-5F6A-4DFC-8414-2FEDA6B3A0C0}" destId="{B74886AA-0E92-4425-B1DD-D316A19D31AE}" srcOrd="1" destOrd="0" presId="urn:microsoft.com/office/officeart/2005/8/layout/pyramid1"/>
    <dgm:cxn modelId="{14F65078-CDA0-48DA-8BC0-0AE63BD4B1BE}" srcId="{1C16D6AE-6E62-43DE-AE36-84B35ACCFE5B}" destId="{59069753-70BC-49CF-9326-39F38CE5A5F3}" srcOrd="0" destOrd="0" parTransId="{050D7829-B5E1-4925-B9AA-7DA6F16E94E2}" sibTransId="{F9150594-62C6-4D4A-85C6-FD8DF7E2135E}"/>
    <dgm:cxn modelId="{4EE8D6F3-4C39-4FBB-B4E1-360A30DD5EE2}" type="presOf" srcId="{8C71B83A-63A1-48E5-A2AE-F6521F3D4563}" destId="{1B29E87B-CAC2-4085-937A-03AD6D886338}" srcOrd="0" destOrd="0" presId="urn:microsoft.com/office/officeart/2005/8/layout/pyramid1"/>
    <dgm:cxn modelId="{0B4D8064-0BC1-45AF-A51F-11F5AEEB6E4F}" type="presOf" srcId="{1C16D6AE-6E62-43DE-AE36-84B35ACCFE5B}" destId="{BC03C5F6-A5EC-43DC-AFFD-15A37C63D5F1}" srcOrd="0" destOrd="0" presId="urn:microsoft.com/office/officeart/2005/8/layout/pyramid1"/>
    <dgm:cxn modelId="{11052A4B-0670-4043-97D2-6074D9D0EA7D}" srcId="{1C16D6AE-6E62-43DE-AE36-84B35ACCFE5B}" destId="{29A160AA-5F6A-4DFC-8414-2FEDA6B3A0C0}" srcOrd="2" destOrd="0" parTransId="{D28BFCFA-2376-4E7B-A68E-0D6BE488B361}" sibTransId="{843EE5C9-6054-4898-BA79-FAA6C679EF98}"/>
    <dgm:cxn modelId="{F422830C-42D1-4B8C-98BD-45BFE6609B80}" type="presOf" srcId="{59069753-70BC-49CF-9326-39F38CE5A5F3}" destId="{E713A9B3-FB96-48F3-A9B7-F8153A28807E}" srcOrd="0" destOrd="0" presId="urn:microsoft.com/office/officeart/2005/8/layout/pyramid1"/>
    <dgm:cxn modelId="{2453ACC6-971F-4491-8250-B6F890330845}" type="presOf" srcId="{29A160AA-5F6A-4DFC-8414-2FEDA6B3A0C0}" destId="{0270F3B6-AFBB-411D-9B54-1436A22EC148}" srcOrd="0" destOrd="0" presId="urn:microsoft.com/office/officeart/2005/8/layout/pyramid1"/>
    <dgm:cxn modelId="{C6EFBCBF-075A-49F5-B23D-2F548B95EC6E}" type="presOf" srcId="{59069753-70BC-49CF-9326-39F38CE5A5F3}" destId="{0B17ECF5-391A-42D7-AB06-D6116EA1FEFE}" srcOrd="1" destOrd="0" presId="urn:microsoft.com/office/officeart/2005/8/layout/pyramid1"/>
    <dgm:cxn modelId="{99B7313B-CE0E-4F8C-931B-40332316210D}" srcId="{1C16D6AE-6E62-43DE-AE36-84B35ACCFE5B}" destId="{8C71B83A-63A1-48E5-A2AE-F6521F3D4563}" srcOrd="1" destOrd="0" parTransId="{6DF828F1-7110-4FA1-92A7-F23479CA2E0B}" sibTransId="{7019865C-1FFD-4AD9-851A-67C43506CC44}"/>
    <dgm:cxn modelId="{FC4B74F4-88D3-4C05-9E87-C065E90265CA}" type="presOf" srcId="{8C71B83A-63A1-48E5-A2AE-F6521F3D4563}" destId="{C4B68C35-D9D9-4D06-91EF-A9F639923BB4}" srcOrd="1" destOrd="0" presId="urn:microsoft.com/office/officeart/2005/8/layout/pyramid1"/>
    <dgm:cxn modelId="{84EA1CF1-CAAD-46FD-8280-5BF0AEFB6059}" type="presParOf" srcId="{BC03C5F6-A5EC-43DC-AFFD-15A37C63D5F1}" destId="{5D191E23-4112-47FD-BCFC-F600E4B1D82B}" srcOrd="0" destOrd="0" presId="urn:microsoft.com/office/officeart/2005/8/layout/pyramid1"/>
    <dgm:cxn modelId="{2ADD9F37-65E1-4E98-A4A4-AB6FED3E7938}" type="presParOf" srcId="{5D191E23-4112-47FD-BCFC-F600E4B1D82B}" destId="{E713A9B3-FB96-48F3-A9B7-F8153A28807E}" srcOrd="0" destOrd="0" presId="urn:microsoft.com/office/officeart/2005/8/layout/pyramid1"/>
    <dgm:cxn modelId="{A713FE2D-47C5-41C9-A48A-71495DE2EF86}" type="presParOf" srcId="{5D191E23-4112-47FD-BCFC-F600E4B1D82B}" destId="{0B17ECF5-391A-42D7-AB06-D6116EA1FEFE}" srcOrd="1" destOrd="0" presId="urn:microsoft.com/office/officeart/2005/8/layout/pyramid1"/>
    <dgm:cxn modelId="{920F8ADB-9C77-4542-8EAB-4BEBA2825B55}" type="presParOf" srcId="{BC03C5F6-A5EC-43DC-AFFD-15A37C63D5F1}" destId="{D75CAC64-BA53-48ED-A7A2-EEA228699264}" srcOrd="1" destOrd="0" presId="urn:microsoft.com/office/officeart/2005/8/layout/pyramid1"/>
    <dgm:cxn modelId="{76D2A203-9290-4E8C-AF32-9ED6E516ED48}" type="presParOf" srcId="{D75CAC64-BA53-48ED-A7A2-EEA228699264}" destId="{1B29E87B-CAC2-4085-937A-03AD6D886338}" srcOrd="0" destOrd="0" presId="urn:microsoft.com/office/officeart/2005/8/layout/pyramid1"/>
    <dgm:cxn modelId="{660B73E0-5530-4222-9718-582906B03B42}" type="presParOf" srcId="{D75CAC64-BA53-48ED-A7A2-EEA228699264}" destId="{C4B68C35-D9D9-4D06-91EF-A9F639923BB4}" srcOrd="1" destOrd="0" presId="urn:microsoft.com/office/officeart/2005/8/layout/pyramid1"/>
    <dgm:cxn modelId="{72C46FD5-2562-4E24-A696-1C725DC3CC3E}" type="presParOf" srcId="{BC03C5F6-A5EC-43DC-AFFD-15A37C63D5F1}" destId="{612C7ED6-0DD6-4C4D-B3D9-0E8609655CB5}" srcOrd="2" destOrd="0" presId="urn:microsoft.com/office/officeart/2005/8/layout/pyramid1"/>
    <dgm:cxn modelId="{57BBB3CA-C389-498B-AE20-72A3CAD733B6}" type="presParOf" srcId="{612C7ED6-0DD6-4C4D-B3D9-0E8609655CB5}" destId="{0270F3B6-AFBB-411D-9B54-1436A22EC148}" srcOrd="0" destOrd="0" presId="urn:microsoft.com/office/officeart/2005/8/layout/pyramid1"/>
    <dgm:cxn modelId="{DFD16AE6-F654-431C-8898-0FED1A5ABE17}" type="presParOf" srcId="{612C7ED6-0DD6-4C4D-B3D9-0E8609655CB5}" destId="{B74886AA-0E92-4425-B1DD-D316A19D31A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3A250A-886E-4C04-AF28-15612908ABCF}" type="doc">
      <dgm:prSet loTypeId="urn:microsoft.com/office/officeart/2005/8/layout/cycle4#1" loCatId="cycle" qsTypeId="urn:microsoft.com/office/officeart/2005/8/quickstyle/3d1" qsCatId="3D" csTypeId="urn:microsoft.com/office/officeart/2005/8/colors/colorful2" csCatId="colorful" phldr="1"/>
      <dgm:spPr/>
      <dgm:t>
        <a:bodyPr/>
        <a:lstStyle/>
        <a:p>
          <a:endParaRPr lang="en-IN"/>
        </a:p>
      </dgm:t>
    </dgm:pt>
    <dgm:pt modelId="{938F0944-0395-4E0E-AA63-F178821B12B7}">
      <dgm:prSet phldrT="[Text]"/>
      <dgm:spPr/>
      <dgm:t>
        <a:bodyPr/>
        <a:lstStyle/>
        <a:p>
          <a:r>
            <a:rPr lang="en-US" b="1" dirty="0" smtClean="0"/>
            <a:t>CHRI</a:t>
          </a:r>
          <a:endParaRPr lang="en-IN" b="1" dirty="0"/>
        </a:p>
      </dgm:t>
    </dgm:pt>
    <dgm:pt modelId="{46B05191-FA9C-4467-A7CB-7686EB78C1AC}" type="parTrans" cxnId="{A160079D-F982-416D-80AB-982ABD951E07}">
      <dgm:prSet/>
      <dgm:spPr/>
      <dgm:t>
        <a:bodyPr/>
        <a:lstStyle/>
        <a:p>
          <a:endParaRPr lang="en-IN"/>
        </a:p>
      </dgm:t>
    </dgm:pt>
    <dgm:pt modelId="{1A23970B-6904-47F7-B49B-2DFC3D17D27F}" type="sibTrans" cxnId="{A160079D-F982-416D-80AB-982ABD951E07}">
      <dgm:prSet/>
      <dgm:spPr/>
      <dgm:t>
        <a:bodyPr/>
        <a:lstStyle/>
        <a:p>
          <a:endParaRPr lang="en-IN"/>
        </a:p>
      </dgm:t>
    </dgm:pt>
    <dgm:pt modelId="{1FBCD981-6ED4-4825-9E72-D7AAC816E603}">
      <dgm:prSet phldrT="[Text]" custT="1"/>
      <dgm:spPr/>
      <dgm:t>
        <a:bodyPr/>
        <a:lstStyle/>
        <a:p>
          <a:r>
            <a:rPr lang="en-US" sz="2400" dirty="0" smtClean="0"/>
            <a:t>Evidence building</a:t>
          </a:r>
          <a:endParaRPr lang="en-IN" sz="2400" dirty="0"/>
        </a:p>
      </dgm:t>
    </dgm:pt>
    <dgm:pt modelId="{919C27C6-CBA4-4E70-92A3-A447F0CABF11}" type="parTrans" cxnId="{5982A9A4-8EB2-4DBE-A9CA-057743D37FBA}">
      <dgm:prSet/>
      <dgm:spPr/>
      <dgm:t>
        <a:bodyPr/>
        <a:lstStyle/>
        <a:p>
          <a:endParaRPr lang="en-IN"/>
        </a:p>
      </dgm:t>
    </dgm:pt>
    <dgm:pt modelId="{43AC371C-DF7C-4DD9-9493-E350487BD0CA}" type="sibTrans" cxnId="{5982A9A4-8EB2-4DBE-A9CA-057743D37FBA}">
      <dgm:prSet/>
      <dgm:spPr/>
      <dgm:t>
        <a:bodyPr/>
        <a:lstStyle/>
        <a:p>
          <a:endParaRPr lang="en-IN"/>
        </a:p>
      </dgm:t>
    </dgm:pt>
    <dgm:pt modelId="{E6F86EE7-5C95-4F26-B2C2-CC80AEF1E030}">
      <dgm:prSet phldrT="[Text]"/>
      <dgm:spPr/>
      <dgm:t>
        <a:bodyPr/>
        <a:lstStyle/>
        <a:p>
          <a:r>
            <a:rPr lang="en-US" b="1" dirty="0" smtClean="0"/>
            <a:t>LAW COLLEGE</a:t>
          </a:r>
          <a:endParaRPr lang="en-IN" b="1" dirty="0"/>
        </a:p>
      </dgm:t>
    </dgm:pt>
    <dgm:pt modelId="{B7A149DA-0BE4-46AE-98DC-447784208E2B}" type="parTrans" cxnId="{283F4A2D-72EC-4C7E-A26E-A73DAEFDEA07}">
      <dgm:prSet/>
      <dgm:spPr/>
      <dgm:t>
        <a:bodyPr/>
        <a:lstStyle/>
        <a:p>
          <a:endParaRPr lang="en-IN"/>
        </a:p>
      </dgm:t>
    </dgm:pt>
    <dgm:pt modelId="{3691B723-5D7C-43BE-862E-3D560576E9EA}" type="sibTrans" cxnId="{283F4A2D-72EC-4C7E-A26E-A73DAEFDEA07}">
      <dgm:prSet/>
      <dgm:spPr/>
      <dgm:t>
        <a:bodyPr/>
        <a:lstStyle/>
        <a:p>
          <a:endParaRPr lang="en-IN"/>
        </a:p>
      </dgm:t>
    </dgm:pt>
    <dgm:pt modelId="{46931179-8906-43E7-AF68-E434430AB1BA}">
      <dgm:prSet phldrT="[Text]" custT="1"/>
      <dgm:spPr/>
      <dgm:t>
        <a:bodyPr/>
        <a:lstStyle/>
        <a:p>
          <a:pPr algn="r"/>
          <a:r>
            <a:rPr lang="en-US" sz="2400" dirty="0" smtClean="0"/>
            <a:t>Real-life Work Experience</a:t>
          </a:r>
          <a:endParaRPr lang="en-IN" sz="2400" dirty="0"/>
        </a:p>
      </dgm:t>
    </dgm:pt>
    <dgm:pt modelId="{F304AE95-BFE8-4898-AC96-53E419247A1E}" type="parTrans" cxnId="{8D13B6C9-D189-48A6-9F02-78BFEF6FEF87}">
      <dgm:prSet/>
      <dgm:spPr/>
      <dgm:t>
        <a:bodyPr/>
        <a:lstStyle/>
        <a:p>
          <a:endParaRPr lang="en-IN"/>
        </a:p>
      </dgm:t>
    </dgm:pt>
    <dgm:pt modelId="{95831D79-08ED-46EB-AC84-C2D354348AC9}" type="sibTrans" cxnId="{8D13B6C9-D189-48A6-9F02-78BFEF6FEF87}">
      <dgm:prSet/>
      <dgm:spPr/>
      <dgm:t>
        <a:bodyPr/>
        <a:lstStyle/>
        <a:p>
          <a:endParaRPr lang="en-IN"/>
        </a:p>
      </dgm:t>
    </dgm:pt>
    <dgm:pt modelId="{2E0DBE98-1E60-4851-A8C3-5362F0033D22}">
      <dgm:prSet phldrT="[Text]"/>
      <dgm:spPr/>
      <dgm:t>
        <a:bodyPr/>
        <a:lstStyle/>
        <a:p>
          <a:r>
            <a:rPr lang="en-US" b="1" dirty="0" smtClean="0"/>
            <a:t>PRISON</a:t>
          </a:r>
          <a:endParaRPr lang="en-IN" b="1" dirty="0"/>
        </a:p>
      </dgm:t>
    </dgm:pt>
    <dgm:pt modelId="{63AF02E8-E32F-42B5-903E-A4C1699AD3B3}" type="parTrans" cxnId="{1A61AA6E-AEE0-411A-8A41-6F3B77BA7D08}">
      <dgm:prSet/>
      <dgm:spPr/>
      <dgm:t>
        <a:bodyPr/>
        <a:lstStyle/>
        <a:p>
          <a:endParaRPr lang="en-IN"/>
        </a:p>
      </dgm:t>
    </dgm:pt>
    <dgm:pt modelId="{55C31414-A313-49B5-9B5D-8FF19FD4F0AF}" type="sibTrans" cxnId="{1A61AA6E-AEE0-411A-8A41-6F3B77BA7D08}">
      <dgm:prSet/>
      <dgm:spPr/>
      <dgm:t>
        <a:bodyPr/>
        <a:lstStyle/>
        <a:p>
          <a:endParaRPr lang="en-IN"/>
        </a:p>
      </dgm:t>
    </dgm:pt>
    <dgm:pt modelId="{52D35F89-FB6A-4D37-BAFE-D8D789F6C50C}">
      <dgm:prSet phldrT="[Text]"/>
      <dgm:spPr/>
      <dgm:t>
        <a:bodyPr/>
        <a:lstStyle/>
        <a:p>
          <a:r>
            <a:rPr lang="en-US" b="1" dirty="0" smtClean="0"/>
            <a:t>LSA</a:t>
          </a:r>
          <a:endParaRPr lang="en-IN" b="1" dirty="0"/>
        </a:p>
      </dgm:t>
    </dgm:pt>
    <dgm:pt modelId="{16F1DEA7-184C-48A7-9507-C1A84B3451CF}" type="parTrans" cxnId="{1E635F3E-240A-4CBC-B6D6-1AEB8349CC14}">
      <dgm:prSet/>
      <dgm:spPr/>
      <dgm:t>
        <a:bodyPr/>
        <a:lstStyle/>
        <a:p>
          <a:endParaRPr lang="en-IN"/>
        </a:p>
      </dgm:t>
    </dgm:pt>
    <dgm:pt modelId="{7AFC95B4-5B32-417C-B819-00A324A42AF2}" type="sibTrans" cxnId="{1E635F3E-240A-4CBC-B6D6-1AEB8349CC14}">
      <dgm:prSet/>
      <dgm:spPr/>
      <dgm:t>
        <a:bodyPr/>
        <a:lstStyle/>
        <a:p>
          <a:endParaRPr lang="en-IN"/>
        </a:p>
      </dgm:t>
    </dgm:pt>
    <dgm:pt modelId="{5FD55B73-808A-4251-AAA0-21835B2C0F54}">
      <dgm:prSet phldrT="[Text]" custT="1"/>
      <dgm:spPr/>
      <dgm:t>
        <a:bodyPr/>
        <a:lstStyle/>
        <a:p>
          <a:pPr algn="r"/>
          <a:r>
            <a:rPr lang="en-US" sz="2400" dirty="0" smtClean="0"/>
            <a:t>Fosters Professionalism</a:t>
          </a:r>
          <a:endParaRPr lang="en-IN" sz="2400" dirty="0"/>
        </a:p>
      </dgm:t>
    </dgm:pt>
    <dgm:pt modelId="{8C9A0A57-F096-4E25-9677-5081DB1CF994}" type="parTrans" cxnId="{F86A9203-DBF9-49FD-9DE6-6EE141716682}">
      <dgm:prSet/>
      <dgm:spPr/>
      <dgm:t>
        <a:bodyPr/>
        <a:lstStyle/>
        <a:p>
          <a:endParaRPr lang="en-IN"/>
        </a:p>
      </dgm:t>
    </dgm:pt>
    <dgm:pt modelId="{3706CA33-6796-47E5-A54D-D9AC82785CA4}" type="sibTrans" cxnId="{F86A9203-DBF9-49FD-9DE6-6EE141716682}">
      <dgm:prSet/>
      <dgm:spPr/>
      <dgm:t>
        <a:bodyPr/>
        <a:lstStyle/>
        <a:p>
          <a:endParaRPr lang="en-IN"/>
        </a:p>
      </dgm:t>
    </dgm:pt>
    <dgm:pt modelId="{D9FBF639-FEF3-4C5C-A876-971DFD03D690}">
      <dgm:prSet phldrT="[Text]" custT="1"/>
      <dgm:spPr/>
      <dgm:t>
        <a:bodyPr/>
        <a:lstStyle/>
        <a:p>
          <a:pPr algn="r"/>
          <a:r>
            <a:rPr lang="en-US" sz="2400" dirty="0" smtClean="0"/>
            <a:t>Spirit of Public Service</a:t>
          </a:r>
          <a:endParaRPr lang="en-IN" sz="2400" dirty="0"/>
        </a:p>
      </dgm:t>
    </dgm:pt>
    <dgm:pt modelId="{72D4E855-866C-4C69-ABB8-DBDADB3BDF2F}" type="parTrans" cxnId="{1404AA47-1BEF-4503-9391-B60E37A574A4}">
      <dgm:prSet/>
      <dgm:spPr/>
      <dgm:t>
        <a:bodyPr/>
        <a:lstStyle/>
        <a:p>
          <a:endParaRPr lang="en-IN"/>
        </a:p>
      </dgm:t>
    </dgm:pt>
    <dgm:pt modelId="{C4E8410C-EAAA-4C47-8B5C-4E5DB0D6376A}" type="sibTrans" cxnId="{1404AA47-1BEF-4503-9391-B60E37A574A4}">
      <dgm:prSet/>
      <dgm:spPr/>
      <dgm:t>
        <a:bodyPr/>
        <a:lstStyle/>
        <a:p>
          <a:endParaRPr lang="en-IN"/>
        </a:p>
      </dgm:t>
    </dgm:pt>
    <dgm:pt modelId="{C6E7ACB7-346B-43D3-B39A-5838FDA9F565}">
      <dgm:prSet phldrT="[Text]" custT="1"/>
      <dgm:spPr/>
      <dgm:t>
        <a:bodyPr/>
        <a:lstStyle/>
        <a:p>
          <a:pPr algn="r"/>
          <a:r>
            <a:rPr lang="en-US" sz="2400" b="0" dirty="0" smtClean="0"/>
            <a:t>Source of Remission</a:t>
          </a:r>
          <a:endParaRPr lang="en-IN" sz="2400" b="0" dirty="0"/>
        </a:p>
      </dgm:t>
    </dgm:pt>
    <dgm:pt modelId="{121F2813-FAFC-4590-B078-C9087A4D2DFD}" type="parTrans" cxnId="{4B711AD2-C9DB-414C-B4C7-A2777DF952BD}">
      <dgm:prSet/>
      <dgm:spPr/>
      <dgm:t>
        <a:bodyPr/>
        <a:lstStyle/>
        <a:p>
          <a:endParaRPr lang="en-IN"/>
        </a:p>
      </dgm:t>
    </dgm:pt>
    <dgm:pt modelId="{3A7D07DA-CBAA-440E-BA89-3566A5A1566A}" type="sibTrans" cxnId="{4B711AD2-C9DB-414C-B4C7-A2777DF952BD}">
      <dgm:prSet/>
      <dgm:spPr/>
      <dgm:t>
        <a:bodyPr/>
        <a:lstStyle/>
        <a:p>
          <a:endParaRPr lang="en-IN"/>
        </a:p>
      </dgm:t>
    </dgm:pt>
    <dgm:pt modelId="{32E0658B-E398-4D38-9E20-743B7B067F68}">
      <dgm:prSet phldrT="[Text]" custT="1"/>
      <dgm:spPr/>
      <dgm:t>
        <a:bodyPr/>
        <a:lstStyle/>
        <a:p>
          <a:pPr algn="r"/>
          <a:r>
            <a:rPr lang="en-US" sz="2400" dirty="0" smtClean="0"/>
            <a:t>Better Prison Management</a:t>
          </a:r>
          <a:endParaRPr lang="en-IN" sz="2400" dirty="0"/>
        </a:p>
      </dgm:t>
    </dgm:pt>
    <dgm:pt modelId="{E161C603-7CD2-4A87-A231-433F5946D35B}" type="parTrans" cxnId="{5119E082-F1BC-42D6-9B81-CA1F4783B731}">
      <dgm:prSet/>
      <dgm:spPr/>
      <dgm:t>
        <a:bodyPr/>
        <a:lstStyle/>
        <a:p>
          <a:endParaRPr lang="en-IN"/>
        </a:p>
      </dgm:t>
    </dgm:pt>
    <dgm:pt modelId="{101FFC65-A459-4985-A3A4-64E04E544796}" type="sibTrans" cxnId="{5119E082-F1BC-42D6-9B81-CA1F4783B731}">
      <dgm:prSet/>
      <dgm:spPr/>
      <dgm:t>
        <a:bodyPr/>
        <a:lstStyle/>
        <a:p>
          <a:endParaRPr lang="en-IN"/>
        </a:p>
      </dgm:t>
    </dgm:pt>
    <dgm:pt modelId="{60BAEF96-8992-4058-8B3B-1ADA083394E8}">
      <dgm:prSet phldrT="[Text]" custT="1"/>
      <dgm:spPr/>
      <dgm:t>
        <a:bodyPr/>
        <a:lstStyle/>
        <a:p>
          <a:r>
            <a:rPr lang="en-US" sz="2400" dirty="0" smtClean="0"/>
            <a:t>Mandate fulfilled</a:t>
          </a:r>
          <a:endParaRPr lang="en-IN" sz="2400" dirty="0"/>
        </a:p>
      </dgm:t>
    </dgm:pt>
    <dgm:pt modelId="{39BF83F9-1ADA-43F1-832A-AB600E95507E}" type="parTrans" cxnId="{C19956EB-7D0B-483C-842F-ECBBD9C377CE}">
      <dgm:prSet/>
      <dgm:spPr/>
      <dgm:t>
        <a:bodyPr/>
        <a:lstStyle/>
        <a:p>
          <a:endParaRPr lang="en-IN"/>
        </a:p>
      </dgm:t>
    </dgm:pt>
    <dgm:pt modelId="{6350EC3A-CFD5-4D6C-BFDC-C56E4D3B2869}" type="sibTrans" cxnId="{C19956EB-7D0B-483C-842F-ECBBD9C377CE}">
      <dgm:prSet/>
      <dgm:spPr/>
      <dgm:t>
        <a:bodyPr/>
        <a:lstStyle/>
        <a:p>
          <a:endParaRPr lang="en-IN"/>
        </a:p>
      </dgm:t>
    </dgm:pt>
    <dgm:pt modelId="{FE17CC1C-EDE6-4451-B75E-07BF79ECEA04}">
      <dgm:prSet phldrT="[Text]" custT="1"/>
      <dgm:spPr/>
      <dgm:t>
        <a:bodyPr/>
        <a:lstStyle/>
        <a:p>
          <a:r>
            <a:rPr lang="en-US" sz="2400" dirty="0" smtClean="0"/>
            <a:t>Better Implementation of Schemes</a:t>
          </a:r>
          <a:endParaRPr lang="en-IN" sz="2400" dirty="0"/>
        </a:p>
      </dgm:t>
    </dgm:pt>
    <dgm:pt modelId="{71DF971B-1EAC-475B-9E8F-D384E0153625}" type="parTrans" cxnId="{61D3A6C5-0C89-433D-BC1A-835D87F7507E}">
      <dgm:prSet/>
      <dgm:spPr/>
      <dgm:t>
        <a:bodyPr/>
        <a:lstStyle/>
        <a:p>
          <a:endParaRPr lang="en-IN"/>
        </a:p>
      </dgm:t>
    </dgm:pt>
    <dgm:pt modelId="{719B86A6-126A-459F-BAA6-46CC4EA55920}" type="sibTrans" cxnId="{61D3A6C5-0C89-433D-BC1A-835D87F7507E}">
      <dgm:prSet/>
      <dgm:spPr/>
      <dgm:t>
        <a:bodyPr/>
        <a:lstStyle/>
        <a:p>
          <a:endParaRPr lang="en-IN"/>
        </a:p>
      </dgm:t>
    </dgm:pt>
    <dgm:pt modelId="{2A276C97-F27B-48B4-852B-FB60396479AD}">
      <dgm:prSet phldrT="[Text]" custT="1"/>
      <dgm:spPr/>
      <dgm:t>
        <a:bodyPr/>
        <a:lstStyle/>
        <a:p>
          <a:r>
            <a:rPr lang="en-US" sz="2400" dirty="0" smtClean="0"/>
            <a:t>Hands-on Information</a:t>
          </a:r>
          <a:endParaRPr lang="en-IN" sz="1900" dirty="0"/>
        </a:p>
      </dgm:t>
    </dgm:pt>
    <dgm:pt modelId="{337DCDAE-7331-47AF-89D0-7043212BA9DA}" type="parTrans" cxnId="{0464B420-23EA-4E21-A3A0-D6BB4CDE2D40}">
      <dgm:prSet/>
      <dgm:spPr/>
      <dgm:t>
        <a:bodyPr/>
        <a:lstStyle/>
        <a:p>
          <a:endParaRPr lang="en-IN"/>
        </a:p>
      </dgm:t>
    </dgm:pt>
    <dgm:pt modelId="{87DBC403-B6C0-4D11-836E-5253685AC14C}" type="sibTrans" cxnId="{0464B420-23EA-4E21-A3A0-D6BB4CDE2D40}">
      <dgm:prSet/>
      <dgm:spPr/>
      <dgm:t>
        <a:bodyPr/>
        <a:lstStyle/>
        <a:p>
          <a:endParaRPr lang="en-IN"/>
        </a:p>
      </dgm:t>
    </dgm:pt>
    <dgm:pt modelId="{BB5A6F09-9A99-459A-BB90-EA4531E4913D}">
      <dgm:prSet phldrT="[Text]" custT="1"/>
      <dgm:spPr/>
      <dgm:t>
        <a:bodyPr/>
        <a:lstStyle/>
        <a:p>
          <a:pPr algn="r"/>
          <a:r>
            <a:rPr lang="en-US" sz="2400" b="0" dirty="0" smtClean="0"/>
            <a:t>No   Overcrowding</a:t>
          </a:r>
          <a:endParaRPr lang="en-IN" sz="1700" b="0" dirty="0"/>
        </a:p>
      </dgm:t>
    </dgm:pt>
    <dgm:pt modelId="{F6E5852A-94E9-46BB-A6A3-185B706562A7}" type="parTrans" cxnId="{C9BFF6A3-0724-4BA1-85CC-1452ECBA4546}">
      <dgm:prSet/>
      <dgm:spPr/>
      <dgm:t>
        <a:bodyPr/>
        <a:lstStyle/>
        <a:p>
          <a:endParaRPr lang="en-IN"/>
        </a:p>
      </dgm:t>
    </dgm:pt>
    <dgm:pt modelId="{2819F71E-5CAF-4EB5-A3EE-8D68BEE69D5E}" type="sibTrans" cxnId="{C9BFF6A3-0724-4BA1-85CC-1452ECBA4546}">
      <dgm:prSet/>
      <dgm:spPr/>
      <dgm:t>
        <a:bodyPr/>
        <a:lstStyle/>
        <a:p>
          <a:endParaRPr lang="en-IN"/>
        </a:p>
      </dgm:t>
    </dgm:pt>
    <dgm:pt modelId="{B3525704-35B1-4851-AF33-4A99948A6155}">
      <dgm:prSet custT="1"/>
      <dgm:spPr/>
      <dgm:t>
        <a:bodyPr/>
        <a:lstStyle/>
        <a:p>
          <a:r>
            <a:rPr lang="en-US" sz="2400" dirty="0" smtClean="0"/>
            <a:t>Institutionalizing</a:t>
          </a:r>
          <a:endParaRPr lang="en-IN" sz="2400" dirty="0"/>
        </a:p>
      </dgm:t>
    </dgm:pt>
    <dgm:pt modelId="{CB36A9D2-18D7-4AA5-AAEF-475156633BB7}" type="sibTrans" cxnId="{A2F2D20B-6498-47F6-A554-F8D9761EBFD6}">
      <dgm:prSet/>
      <dgm:spPr/>
      <dgm:t>
        <a:bodyPr/>
        <a:lstStyle/>
        <a:p>
          <a:endParaRPr lang="en-IN"/>
        </a:p>
      </dgm:t>
    </dgm:pt>
    <dgm:pt modelId="{C8E2749D-B9D6-4E63-861B-93747C3156CC}" type="parTrans" cxnId="{A2F2D20B-6498-47F6-A554-F8D9761EBFD6}">
      <dgm:prSet/>
      <dgm:spPr/>
      <dgm:t>
        <a:bodyPr/>
        <a:lstStyle/>
        <a:p>
          <a:endParaRPr lang="en-IN"/>
        </a:p>
      </dgm:t>
    </dgm:pt>
    <dgm:pt modelId="{E73C0AE7-0366-4B73-BA0B-97541C4DC991}">
      <dgm:prSet custT="1"/>
      <dgm:spPr/>
      <dgm:t>
        <a:bodyPr/>
        <a:lstStyle/>
        <a:p>
          <a:r>
            <a:rPr lang="en-US" sz="2400" dirty="0" smtClean="0"/>
            <a:t>Building capacity</a:t>
          </a:r>
          <a:endParaRPr lang="en-IN" sz="2400" dirty="0"/>
        </a:p>
      </dgm:t>
    </dgm:pt>
    <dgm:pt modelId="{A1A83069-08D9-4F62-9D63-D0B3F6EDEA9E}" type="sibTrans" cxnId="{3E1036FB-A850-4BE4-9492-F350945CD3FE}">
      <dgm:prSet/>
      <dgm:spPr/>
      <dgm:t>
        <a:bodyPr/>
        <a:lstStyle/>
        <a:p>
          <a:endParaRPr lang="en-IN"/>
        </a:p>
      </dgm:t>
    </dgm:pt>
    <dgm:pt modelId="{75BD8FC4-27AA-43B2-882A-3806CD28BE34}" type="parTrans" cxnId="{3E1036FB-A850-4BE4-9492-F350945CD3FE}">
      <dgm:prSet/>
      <dgm:spPr/>
      <dgm:t>
        <a:bodyPr/>
        <a:lstStyle/>
        <a:p>
          <a:endParaRPr lang="en-IN"/>
        </a:p>
      </dgm:t>
    </dgm:pt>
    <dgm:pt modelId="{2498E7E1-02C4-40CC-ACD8-0FBC67894EAB}">
      <dgm:prSet custT="1"/>
      <dgm:spPr/>
      <dgm:t>
        <a:bodyPr/>
        <a:lstStyle/>
        <a:p>
          <a:r>
            <a:rPr lang="en-US" sz="2400" dirty="0" smtClean="0"/>
            <a:t>Monitoring Tool</a:t>
          </a:r>
          <a:endParaRPr lang="en-IN" sz="2400" dirty="0"/>
        </a:p>
      </dgm:t>
    </dgm:pt>
    <dgm:pt modelId="{5F429C14-B055-45F8-8A3A-8C740B0DAE20}" type="sibTrans" cxnId="{025BC336-DEB0-4D92-A1B8-95FF7506FD41}">
      <dgm:prSet/>
      <dgm:spPr/>
      <dgm:t>
        <a:bodyPr/>
        <a:lstStyle/>
        <a:p>
          <a:endParaRPr lang="en-IN"/>
        </a:p>
      </dgm:t>
    </dgm:pt>
    <dgm:pt modelId="{697698E4-68E2-4BBB-B747-0CB37AFEF102}" type="parTrans" cxnId="{025BC336-DEB0-4D92-A1B8-95FF7506FD41}">
      <dgm:prSet/>
      <dgm:spPr/>
      <dgm:t>
        <a:bodyPr/>
        <a:lstStyle/>
        <a:p>
          <a:endParaRPr lang="en-IN"/>
        </a:p>
      </dgm:t>
    </dgm:pt>
    <dgm:pt modelId="{93687CD3-588A-4A31-90BB-AC7212B30689}" type="pres">
      <dgm:prSet presAssocID="{0F3A250A-886E-4C04-AF28-15612908ABCF}" presName="cycleMatrixDiagram" presStyleCnt="0">
        <dgm:presLayoutVars>
          <dgm:chMax val="1"/>
          <dgm:dir/>
          <dgm:animLvl val="lvl"/>
          <dgm:resizeHandles val="exact"/>
        </dgm:presLayoutVars>
      </dgm:prSet>
      <dgm:spPr/>
      <dgm:t>
        <a:bodyPr/>
        <a:lstStyle/>
        <a:p>
          <a:endParaRPr lang="en-IN"/>
        </a:p>
      </dgm:t>
    </dgm:pt>
    <dgm:pt modelId="{08F91626-BA13-46E3-BD3D-7280B5EDDF87}" type="pres">
      <dgm:prSet presAssocID="{0F3A250A-886E-4C04-AF28-15612908ABCF}" presName="children" presStyleCnt="0"/>
      <dgm:spPr/>
    </dgm:pt>
    <dgm:pt modelId="{32030BE7-DF2B-468D-B01F-234D5A100813}" type="pres">
      <dgm:prSet presAssocID="{0F3A250A-886E-4C04-AF28-15612908ABCF}" presName="child1group" presStyleCnt="0"/>
      <dgm:spPr/>
    </dgm:pt>
    <dgm:pt modelId="{5EBB188A-4341-4398-8B91-5B6CC29264BD}" type="pres">
      <dgm:prSet presAssocID="{0F3A250A-886E-4C04-AF28-15612908ABCF}" presName="child1" presStyleLbl="bgAcc1" presStyleIdx="0" presStyleCnt="4" custScaleX="120722" custScaleY="135608" custLinFactNeighborX="860" custLinFactNeighborY="33746"/>
      <dgm:spPr/>
      <dgm:t>
        <a:bodyPr/>
        <a:lstStyle/>
        <a:p>
          <a:endParaRPr lang="en-IN"/>
        </a:p>
      </dgm:t>
    </dgm:pt>
    <dgm:pt modelId="{B01B1BB5-EFD5-4611-B105-585B028738C9}" type="pres">
      <dgm:prSet presAssocID="{0F3A250A-886E-4C04-AF28-15612908ABCF}" presName="child1Text" presStyleLbl="bgAcc1" presStyleIdx="0" presStyleCnt="4">
        <dgm:presLayoutVars>
          <dgm:bulletEnabled val="1"/>
        </dgm:presLayoutVars>
      </dgm:prSet>
      <dgm:spPr/>
      <dgm:t>
        <a:bodyPr/>
        <a:lstStyle/>
        <a:p>
          <a:endParaRPr lang="en-IN"/>
        </a:p>
      </dgm:t>
    </dgm:pt>
    <dgm:pt modelId="{1B716380-921D-4E74-AA52-8F3CB9990D65}" type="pres">
      <dgm:prSet presAssocID="{0F3A250A-886E-4C04-AF28-15612908ABCF}" presName="child2group" presStyleCnt="0"/>
      <dgm:spPr/>
    </dgm:pt>
    <dgm:pt modelId="{C14DBEBA-B910-4EEA-9830-86750DDF4892}" type="pres">
      <dgm:prSet presAssocID="{0F3A250A-886E-4C04-AF28-15612908ABCF}" presName="child2" presStyleLbl="bgAcc1" presStyleIdx="1" presStyleCnt="4" custScaleX="112737" custScaleY="133527" custLinFactNeighborX="-7711" custLinFactNeighborY="34649"/>
      <dgm:spPr/>
      <dgm:t>
        <a:bodyPr/>
        <a:lstStyle/>
        <a:p>
          <a:endParaRPr lang="en-IN"/>
        </a:p>
      </dgm:t>
    </dgm:pt>
    <dgm:pt modelId="{471B0BFC-D65B-48F5-879C-B14DF9550B0D}" type="pres">
      <dgm:prSet presAssocID="{0F3A250A-886E-4C04-AF28-15612908ABCF}" presName="child2Text" presStyleLbl="bgAcc1" presStyleIdx="1" presStyleCnt="4">
        <dgm:presLayoutVars>
          <dgm:bulletEnabled val="1"/>
        </dgm:presLayoutVars>
      </dgm:prSet>
      <dgm:spPr/>
      <dgm:t>
        <a:bodyPr/>
        <a:lstStyle/>
        <a:p>
          <a:endParaRPr lang="en-IN"/>
        </a:p>
      </dgm:t>
    </dgm:pt>
    <dgm:pt modelId="{87947A92-7956-4B9B-9FAE-9067F764343B}" type="pres">
      <dgm:prSet presAssocID="{0F3A250A-886E-4C04-AF28-15612908ABCF}" presName="child3group" presStyleCnt="0"/>
      <dgm:spPr/>
    </dgm:pt>
    <dgm:pt modelId="{64976149-0D09-4D16-8F02-6E6280125A22}" type="pres">
      <dgm:prSet presAssocID="{0F3A250A-886E-4C04-AF28-15612908ABCF}" presName="child3" presStyleLbl="bgAcc1" presStyleIdx="2" presStyleCnt="4" custScaleX="116848" custScaleY="144224" custLinFactNeighborX="-6120" custLinFactNeighborY="-18327"/>
      <dgm:spPr/>
      <dgm:t>
        <a:bodyPr/>
        <a:lstStyle/>
        <a:p>
          <a:endParaRPr lang="en-IN"/>
        </a:p>
      </dgm:t>
    </dgm:pt>
    <dgm:pt modelId="{BA53AA3A-0786-4BF3-8002-1E8825E5AE1A}" type="pres">
      <dgm:prSet presAssocID="{0F3A250A-886E-4C04-AF28-15612908ABCF}" presName="child3Text" presStyleLbl="bgAcc1" presStyleIdx="2" presStyleCnt="4">
        <dgm:presLayoutVars>
          <dgm:bulletEnabled val="1"/>
        </dgm:presLayoutVars>
      </dgm:prSet>
      <dgm:spPr/>
      <dgm:t>
        <a:bodyPr/>
        <a:lstStyle/>
        <a:p>
          <a:endParaRPr lang="en-IN"/>
        </a:p>
      </dgm:t>
    </dgm:pt>
    <dgm:pt modelId="{2FCED0C4-E993-410C-A880-543CFA05B016}" type="pres">
      <dgm:prSet presAssocID="{0F3A250A-886E-4C04-AF28-15612908ABCF}" presName="child4group" presStyleCnt="0"/>
      <dgm:spPr/>
    </dgm:pt>
    <dgm:pt modelId="{0A2F40C1-7DAC-475B-A7E3-93517528746F}" type="pres">
      <dgm:prSet presAssocID="{0F3A250A-886E-4C04-AF28-15612908ABCF}" presName="child4" presStyleLbl="bgAcc1" presStyleIdx="3" presStyleCnt="4" custScaleX="118359" custScaleY="143800" custLinFactNeighborX="2561" custLinFactNeighborY="-18448"/>
      <dgm:spPr/>
      <dgm:t>
        <a:bodyPr/>
        <a:lstStyle/>
        <a:p>
          <a:endParaRPr lang="en-IN"/>
        </a:p>
      </dgm:t>
    </dgm:pt>
    <dgm:pt modelId="{3F563CFF-A2B0-49FE-B668-8F63DE557993}" type="pres">
      <dgm:prSet presAssocID="{0F3A250A-886E-4C04-AF28-15612908ABCF}" presName="child4Text" presStyleLbl="bgAcc1" presStyleIdx="3" presStyleCnt="4">
        <dgm:presLayoutVars>
          <dgm:bulletEnabled val="1"/>
        </dgm:presLayoutVars>
      </dgm:prSet>
      <dgm:spPr/>
      <dgm:t>
        <a:bodyPr/>
        <a:lstStyle/>
        <a:p>
          <a:endParaRPr lang="en-IN"/>
        </a:p>
      </dgm:t>
    </dgm:pt>
    <dgm:pt modelId="{C94FAB59-FD68-4325-BD0F-8A3B1B86EC39}" type="pres">
      <dgm:prSet presAssocID="{0F3A250A-886E-4C04-AF28-15612908ABCF}" presName="childPlaceholder" presStyleCnt="0"/>
      <dgm:spPr/>
    </dgm:pt>
    <dgm:pt modelId="{30EB8B80-5AA6-47F3-A237-B7097771CBF3}" type="pres">
      <dgm:prSet presAssocID="{0F3A250A-886E-4C04-AF28-15612908ABCF}" presName="circle" presStyleCnt="0"/>
      <dgm:spPr/>
    </dgm:pt>
    <dgm:pt modelId="{DF069CA3-5F42-440F-B613-CEFDF7D5B56E}" type="pres">
      <dgm:prSet presAssocID="{0F3A250A-886E-4C04-AF28-15612908ABCF}" presName="quadrant1" presStyleLbl="node1" presStyleIdx="0" presStyleCnt="4" custScaleX="84996" custScaleY="84690" custLinFactNeighborX="8009" custLinFactNeighborY="9505">
        <dgm:presLayoutVars>
          <dgm:chMax val="1"/>
          <dgm:bulletEnabled val="1"/>
        </dgm:presLayoutVars>
      </dgm:prSet>
      <dgm:spPr/>
      <dgm:t>
        <a:bodyPr/>
        <a:lstStyle/>
        <a:p>
          <a:endParaRPr lang="en-IN"/>
        </a:p>
      </dgm:t>
    </dgm:pt>
    <dgm:pt modelId="{A13BF705-6B1C-4AE9-9051-F8D52F1C832F}" type="pres">
      <dgm:prSet presAssocID="{0F3A250A-886E-4C04-AF28-15612908ABCF}" presName="quadrant2" presStyleLbl="node1" presStyleIdx="1" presStyleCnt="4" custScaleX="84996" custScaleY="84690" custLinFactNeighborX="-6784" custLinFactNeighborY="9505">
        <dgm:presLayoutVars>
          <dgm:chMax val="1"/>
          <dgm:bulletEnabled val="1"/>
        </dgm:presLayoutVars>
      </dgm:prSet>
      <dgm:spPr/>
      <dgm:t>
        <a:bodyPr/>
        <a:lstStyle/>
        <a:p>
          <a:endParaRPr lang="en-IN"/>
        </a:p>
      </dgm:t>
    </dgm:pt>
    <dgm:pt modelId="{A951887C-4C73-41A9-8BC5-EA22A94AF44A}" type="pres">
      <dgm:prSet presAssocID="{0F3A250A-886E-4C04-AF28-15612908ABCF}" presName="quadrant3" presStyleLbl="node1" presStyleIdx="2" presStyleCnt="4" custScaleX="84996" custScaleY="84690" custLinFactNeighborX="-6784" custLinFactNeighborY="-5593">
        <dgm:presLayoutVars>
          <dgm:chMax val="1"/>
          <dgm:bulletEnabled val="1"/>
        </dgm:presLayoutVars>
      </dgm:prSet>
      <dgm:spPr/>
      <dgm:t>
        <a:bodyPr/>
        <a:lstStyle/>
        <a:p>
          <a:endParaRPr lang="en-IN"/>
        </a:p>
      </dgm:t>
    </dgm:pt>
    <dgm:pt modelId="{4B6C4969-5F9E-4F30-82A5-83059350BF78}" type="pres">
      <dgm:prSet presAssocID="{0F3A250A-886E-4C04-AF28-15612908ABCF}" presName="quadrant4" presStyleLbl="node1" presStyleIdx="3" presStyleCnt="4" custScaleX="84996" custScaleY="84690" custLinFactNeighborX="8009" custLinFactNeighborY="-5593">
        <dgm:presLayoutVars>
          <dgm:chMax val="1"/>
          <dgm:bulletEnabled val="1"/>
        </dgm:presLayoutVars>
      </dgm:prSet>
      <dgm:spPr/>
      <dgm:t>
        <a:bodyPr/>
        <a:lstStyle/>
        <a:p>
          <a:endParaRPr lang="en-IN"/>
        </a:p>
      </dgm:t>
    </dgm:pt>
    <dgm:pt modelId="{0285D409-2BAA-4957-8891-7CD236ACCA39}" type="pres">
      <dgm:prSet presAssocID="{0F3A250A-886E-4C04-AF28-15612908ABCF}" presName="quadrantPlaceholder" presStyleCnt="0"/>
      <dgm:spPr/>
    </dgm:pt>
    <dgm:pt modelId="{6E113236-03B0-4855-AE48-385C295AAD2E}" type="pres">
      <dgm:prSet presAssocID="{0F3A250A-886E-4C04-AF28-15612908ABCF}" presName="center1" presStyleLbl="fgShp" presStyleIdx="0" presStyleCnt="2" custLinFactNeighborX="1303" custLinFactNeighborY="10810"/>
      <dgm:spPr/>
    </dgm:pt>
    <dgm:pt modelId="{329E597D-A3E3-4CE0-84A6-BAECBF4C3884}" type="pres">
      <dgm:prSet presAssocID="{0F3A250A-886E-4C04-AF28-15612908ABCF}" presName="center2" presStyleLbl="fgShp" presStyleIdx="1" presStyleCnt="2" custLinFactNeighborX="1303" custLinFactNeighborY="4317"/>
      <dgm:spPr/>
    </dgm:pt>
  </dgm:ptLst>
  <dgm:cxnLst>
    <dgm:cxn modelId="{37F8F3A2-7172-450F-A2AE-123BF5B0C4D5}" type="presOf" srcId="{52D35F89-FB6A-4D37-BAFE-D8D789F6C50C}" destId="{4B6C4969-5F9E-4F30-82A5-83059350BF78}" srcOrd="0" destOrd="0" presId="urn:microsoft.com/office/officeart/2005/8/layout/cycle4#1"/>
    <dgm:cxn modelId="{A160079D-F982-416D-80AB-982ABD951E07}" srcId="{0F3A250A-886E-4C04-AF28-15612908ABCF}" destId="{938F0944-0395-4E0E-AA63-F178821B12B7}" srcOrd="0" destOrd="0" parTransId="{46B05191-FA9C-4467-A7CB-7686EB78C1AC}" sibTransId="{1A23970B-6904-47F7-B49B-2DFC3D17D27F}"/>
    <dgm:cxn modelId="{C18B6679-1392-4A11-AC0A-FC39D37C265C}" type="presOf" srcId="{32E0658B-E398-4D38-9E20-743B7B067F68}" destId="{64976149-0D09-4D16-8F02-6E6280125A22}" srcOrd="0" destOrd="2" presId="urn:microsoft.com/office/officeart/2005/8/layout/cycle4#1"/>
    <dgm:cxn modelId="{3CC62E0E-523C-4315-9E39-8C6331B5E625}" type="presOf" srcId="{C6E7ACB7-346B-43D3-B39A-5838FDA9F565}" destId="{BA53AA3A-0786-4BF3-8002-1E8825E5AE1A}" srcOrd="1" destOrd="1" presId="urn:microsoft.com/office/officeart/2005/8/layout/cycle4#1"/>
    <dgm:cxn modelId="{025BC336-DEB0-4D92-A1B8-95FF7506FD41}" srcId="{938F0944-0395-4E0E-AA63-F178821B12B7}" destId="{2498E7E1-02C4-40CC-ACD8-0FBC67894EAB}" srcOrd="1" destOrd="0" parTransId="{697698E4-68E2-4BBB-B747-0CB37AFEF102}" sibTransId="{5F429C14-B055-45F8-8A3A-8C740B0DAE20}"/>
    <dgm:cxn modelId="{F214DF90-7DB1-4897-96C8-4232A7996840}" type="presOf" srcId="{46931179-8906-43E7-AF68-E434430AB1BA}" destId="{C14DBEBA-B910-4EEA-9830-86750DDF4892}" srcOrd="0" destOrd="0" presId="urn:microsoft.com/office/officeart/2005/8/layout/cycle4#1"/>
    <dgm:cxn modelId="{B9D6EF85-84C4-4787-BA7A-24801174A52B}" type="presOf" srcId="{E73C0AE7-0366-4B73-BA0B-97541C4DC991}" destId="{5EBB188A-4341-4398-8B91-5B6CC29264BD}" srcOrd="0" destOrd="2" presId="urn:microsoft.com/office/officeart/2005/8/layout/cycle4#1"/>
    <dgm:cxn modelId="{0464B420-23EA-4E21-A3A0-D6BB4CDE2D40}" srcId="{52D35F89-FB6A-4D37-BAFE-D8D789F6C50C}" destId="{2A276C97-F27B-48B4-852B-FB60396479AD}" srcOrd="0" destOrd="0" parTransId="{337DCDAE-7331-47AF-89D0-7043212BA9DA}" sibTransId="{87DBC403-B6C0-4D11-836E-5253685AC14C}"/>
    <dgm:cxn modelId="{52A4A99F-A588-419D-8C94-5766E9D40B84}" type="presOf" srcId="{E6F86EE7-5C95-4F26-B2C2-CC80AEF1E030}" destId="{A13BF705-6B1C-4AE9-9051-F8D52F1C832F}" srcOrd="0" destOrd="0" presId="urn:microsoft.com/office/officeart/2005/8/layout/cycle4#1"/>
    <dgm:cxn modelId="{5265E5A8-FA96-4863-B764-F1871101F4C3}" type="presOf" srcId="{938F0944-0395-4E0E-AA63-F178821B12B7}" destId="{DF069CA3-5F42-440F-B613-CEFDF7D5B56E}" srcOrd="0" destOrd="0" presId="urn:microsoft.com/office/officeart/2005/8/layout/cycle4#1"/>
    <dgm:cxn modelId="{C4865229-0E15-4103-9CC8-5AB102A85B2B}" type="presOf" srcId="{FE17CC1C-EDE6-4451-B75E-07BF79ECEA04}" destId="{0A2F40C1-7DAC-475B-A7E3-93517528746F}" srcOrd="0" destOrd="2" presId="urn:microsoft.com/office/officeart/2005/8/layout/cycle4#1"/>
    <dgm:cxn modelId="{232C1CA3-025C-449B-A56C-82428DA345C2}" type="presOf" srcId="{60BAEF96-8992-4058-8B3B-1ADA083394E8}" destId="{0A2F40C1-7DAC-475B-A7E3-93517528746F}" srcOrd="0" destOrd="1" presId="urn:microsoft.com/office/officeart/2005/8/layout/cycle4#1"/>
    <dgm:cxn modelId="{5EF70042-3453-4D7F-B0C0-3E516D02D3AD}" type="presOf" srcId="{5FD55B73-808A-4251-AAA0-21835B2C0F54}" destId="{C14DBEBA-B910-4EEA-9830-86750DDF4892}" srcOrd="0" destOrd="1" presId="urn:microsoft.com/office/officeart/2005/8/layout/cycle4#1"/>
    <dgm:cxn modelId="{1E635F3E-240A-4CBC-B6D6-1AEB8349CC14}" srcId="{0F3A250A-886E-4C04-AF28-15612908ABCF}" destId="{52D35F89-FB6A-4D37-BAFE-D8D789F6C50C}" srcOrd="3" destOrd="0" parTransId="{16F1DEA7-184C-48A7-9507-C1A84B3451CF}" sibTransId="{7AFC95B4-5B32-417C-B819-00A324A42AF2}"/>
    <dgm:cxn modelId="{6C737D6B-2039-405F-9BED-4F17B392C397}" type="presOf" srcId="{C6E7ACB7-346B-43D3-B39A-5838FDA9F565}" destId="{64976149-0D09-4D16-8F02-6E6280125A22}" srcOrd="0" destOrd="1" presId="urn:microsoft.com/office/officeart/2005/8/layout/cycle4#1"/>
    <dgm:cxn modelId="{533F5019-1124-4EB1-9564-97F021B685C1}" type="presOf" srcId="{1FBCD981-6ED4-4825-9E72-D7AAC816E603}" destId="{5EBB188A-4341-4398-8B91-5B6CC29264BD}" srcOrd="0" destOrd="0" presId="urn:microsoft.com/office/officeart/2005/8/layout/cycle4#1"/>
    <dgm:cxn modelId="{61D3A6C5-0C89-433D-BC1A-835D87F7507E}" srcId="{52D35F89-FB6A-4D37-BAFE-D8D789F6C50C}" destId="{FE17CC1C-EDE6-4451-B75E-07BF79ECEA04}" srcOrd="2" destOrd="0" parTransId="{71DF971B-1EAC-475B-9E8F-D384E0153625}" sibTransId="{719B86A6-126A-459F-BAA6-46CC4EA55920}"/>
    <dgm:cxn modelId="{6C067795-174C-4630-8655-47364D91D8C5}" type="presOf" srcId="{2E0DBE98-1E60-4851-A8C3-5362F0033D22}" destId="{A951887C-4C73-41A9-8BC5-EA22A94AF44A}" srcOrd="0" destOrd="0" presId="urn:microsoft.com/office/officeart/2005/8/layout/cycle4#1"/>
    <dgm:cxn modelId="{D7D2909B-F4AF-4526-80AC-017CCBF24E57}" type="presOf" srcId="{2498E7E1-02C4-40CC-ACD8-0FBC67894EAB}" destId="{B01B1BB5-EFD5-4611-B105-585B028738C9}" srcOrd="1" destOrd="1" presId="urn:microsoft.com/office/officeart/2005/8/layout/cycle4#1"/>
    <dgm:cxn modelId="{8D13B6C9-D189-48A6-9F02-78BFEF6FEF87}" srcId="{E6F86EE7-5C95-4F26-B2C2-CC80AEF1E030}" destId="{46931179-8906-43E7-AF68-E434430AB1BA}" srcOrd="0" destOrd="0" parTransId="{F304AE95-BFE8-4898-AC96-53E419247A1E}" sibTransId="{95831D79-08ED-46EB-AC84-C2D354348AC9}"/>
    <dgm:cxn modelId="{AD6C665D-F76A-4D37-9C78-14677FB46270}" type="presOf" srcId="{2A276C97-F27B-48B4-852B-FB60396479AD}" destId="{0A2F40C1-7DAC-475B-A7E3-93517528746F}" srcOrd="0" destOrd="0" presId="urn:microsoft.com/office/officeart/2005/8/layout/cycle4#1"/>
    <dgm:cxn modelId="{283F4A2D-72EC-4C7E-A26E-A73DAEFDEA07}" srcId="{0F3A250A-886E-4C04-AF28-15612908ABCF}" destId="{E6F86EE7-5C95-4F26-B2C2-CC80AEF1E030}" srcOrd="1" destOrd="0" parTransId="{B7A149DA-0BE4-46AE-98DC-447784208E2B}" sibTransId="{3691B723-5D7C-43BE-862E-3D560576E9EA}"/>
    <dgm:cxn modelId="{58605810-9246-4599-86E9-2E5B9CC0D464}" type="presOf" srcId="{BB5A6F09-9A99-459A-BB90-EA4531E4913D}" destId="{BA53AA3A-0786-4BF3-8002-1E8825E5AE1A}" srcOrd="1" destOrd="0" presId="urn:microsoft.com/office/officeart/2005/8/layout/cycle4#1"/>
    <dgm:cxn modelId="{9183FB4D-C4F2-41CB-A426-010B49EDAC77}" type="presOf" srcId="{2A276C97-F27B-48B4-852B-FB60396479AD}" destId="{3F563CFF-A2B0-49FE-B668-8F63DE557993}" srcOrd="1" destOrd="0" presId="urn:microsoft.com/office/officeart/2005/8/layout/cycle4#1"/>
    <dgm:cxn modelId="{1404AA47-1BEF-4503-9391-B60E37A574A4}" srcId="{E6F86EE7-5C95-4F26-B2C2-CC80AEF1E030}" destId="{D9FBF639-FEF3-4C5C-A876-971DFD03D690}" srcOrd="2" destOrd="0" parTransId="{72D4E855-866C-4C69-ABB8-DBDADB3BDF2F}" sibTransId="{C4E8410C-EAAA-4C47-8B5C-4E5DB0D6376A}"/>
    <dgm:cxn modelId="{C9BFF6A3-0724-4BA1-85CC-1452ECBA4546}" srcId="{2E0DBE98-1E60-4851-A8C3-5362F0033D22}" destId="{BB5A6F09-9A99-459A-BB90-EA4531E4913D}" srcOrd="0" destOrd="0" parTransId="{F6E5852A-94E9-46BB-A6A3-185B706562A7}" sibTransId="{2819F71E-5CAF-4EB5-A3EE-8D68BEE69D5E}"/>
    <dgm:cxn modelId="{1A61AA6E-AEE0-411A-8A41-6F3B77BA7D08}" srcId="{0F3A250A-886E-4C04-AF28-15612908ABCF}" destId="{2E0DBE98-1E60-4851-A8C3-5362F0033D22}" srcOrd="2" destOrd="0" parTransId="{63AF02E8-E32F-42B5-903E-A4C1699AD3B3}" sibTransId="{55C31414-A313-49B5-9B5D-8FF19FD4F0AF}"/>
    <dgm:cxn modelId="{740B7D34-CEFC-4E1B-A2E8-251606A3591B}" type="presOf" srcId="{B3525704-35B1-4851-AF33-4A99948A6155}" destId="{B01B1BB5-EFD5-4611-B105-585B028738C9}" srcOrd="1" destOrd="3" presId="urn:microsoft.com/office/officeart/2005/8/layout/cycle4#1"/>
    <dgm:cxn modelId="{5119E082-F1BC-42D6-9B81-CA1F4783B731}" srcId="{2E0DBE98-1E60-4851-A8C3-5362F0033D22}" destId="{32E0658B-E398-4D38-9E20-743B7B067F68}" srcOrd="2" destOrd="0" parTransId="{E161C603-7CD2-4A87-A231-433F5946D35B}" sibTransId="{101FFC65-A459-4985-A3A4-64E04E544796}"/>
    <dgm:cxn modelId="{49D305DF-4244-4EB8-87A6-445E23AFD5AB}" type="presOf" srcId="{0F3A250A-886E-4C04-AF28-15612908ABCF}" destId="{93687CD3-588A-4A31-90BB-AC7212B30689}" srcOrd="0" destOrd="0" presId="urn:microsoft.com/office/officeart/2005/8/layout/cycle4#1"/>
    <dgm:cxn modelId="{6C4E8D67-A1B6-4637-AFB6-98E93424115D}" type="presOf" srcId="{E73C0AE7-0366-4B73-BA0B-97541C4DC991}" destId="{B01B1BB5-EFD5-4611-B105-585B028738C9}" srcOrd="1" destOrd="2" presId="urn:microsoft.com/office/officeart/2005/8/layout/cycle4#1"/>
    <dgm:cxn modelId="{81926F06-0389-4AA2-B16C-1AEE95AEB48D}" type="presOf" srcId="{D9FBF639-FEF3-4C5C-A876-971DFD03D690}" destId="{C14DBEBA-B910-4EEA-9830-86750DDF4892}" srcOrd="0" destOrd="2" presId="urn:microsoft.com/office/officeart/2005/8/layout/cycle4#1"/>
    <dgm:cxn modelId="{5B177C27-99ED-4F1A-9819-E0BF021213D8}" type="presOf" srcId="{32E0658B-E398-4D38-9E20-743B7B067F68}" destId="{BA53AA3A-0786-4BF3-8002-1E8825E5AE1A}" srcOrd="1" destOrd="2" presId="urn:microsoft.com/office/officeart/2005/8/layout/cycle4#1"/>
    <dgm:cxn modelId="{D7D2D754-30FB-4A3F-9897-C55566EEDDA2}" type="presOf" srcId="{5FD55B73-808A-4251-AAA0-21835B2C0F54}" destId="{471B0BFC-D65B-48F5-879C-B14DF9550B0D}" srcOrd="1" destOrd="1" presId="urn:microsoft.com/office/officeart/2005/8/layout/cycle4#1"/>
    <dgm:cxn modelId="{5982A9A4-8EB2-4DBE-A9CA-057743D37FBA}" srcId="{938F0944-0395-4E0E-AA63-F178821B12B7}" destId="{1FBCD981-6ED4-4825-9E72-D7AAC816E603}" srcOrd="0" destOrd="0" parTransId="{919C27C6-CBA4-4E70-92A3-A447F0CABF11}" sibTransId="{43AC371C-DF7C-4DD9-9493-E350487BD0CA}"/>
    <dgm:cxn modelId="{C19956EB-7D0B-483C-842F-ECBBD9C377CE}" srcId="{52D35F89-FB6A-4D37-BAFE-D8D789F6C50C}" destId="{60BAEF96-8992-4058-8B3B-1ADA083394E8}" srcOrd="1" destOrd="0" parTransId="{39BF83F9-1ADA-43F1-832A-AB600E95507E}" sibTransId="{6350EC3A-CFD5-4D6C-BFDC-C56E4D3B2869}"/>
    <dgm:cxn modelId="{29C1967E-D4AD-4095-B254-0832371500F2}" type="presOf" srcId="{60BAEF96-8992-4058-8B3B-1ADA083394E8}" destId="{3F563CFF-A2B0-49FE-B668-8F63DE557993}" srcOrd="1" destOrd="1" presId="urn:microsoft.com/office/officeart/2005/8/layout/cycle4#1"/>
    <dgm:cxn modelId="{C5395042-9817-498A-B4BE-EBFE1B1035E4}" type="presOf" srcId="{46931179-8906-43E7-AF68-E434430AB1BA}" destId="{471B0BFC-D65B-48F5-879C-B14DF9550B0D}" srcOrd="1" destOrd="0" presId="urn:microsoft.com/office/officeart/2005/8/layout/cycle4#1"/>
    <dgm:cxn modelId="{5FDC7DB6-DC74-4E94-9E2D-B22E91CDA75D}" type="presOf" srcId="{B3525704-35B1-4851-AF33-4A99948A6155}" destId="{5EBB188A-4341-4398-8B91-5B6CC29264BD}" srcOrd="0" destOrd="3" presId="urn:microsoft.com/office/officeart/2005/8/layout/cycle4#1"/>
    <dgm:cxn modelId="{A2F2D20B-6498-47F6-A554-F8D9761EBFD6}" srcId="{938F0944-0395-4E0E-AA63-F178821B12B7}" destId="{B3525704-35B1-4851-AF33-4A99948A6155}" srcOrd="3" destOrd="0" parTransId="{C8E2749D-B9D6-4E63-861B-93747C3156CC}" sibTransId="{CB36A9D2-18D7-4AA5-AAEF-475156633BB7}"/>
    <dgm:cxn modelId="{A9B0F468-34AC-437A-AFFC-D8400E0164DA}" type="presOf" srcId="{D9FBF639-FEF3-4C5C-A876-971DFD03D690}" destId="{471B0BFC-D65B-48F5-879C-B14DF9550B0D}" srcOrd="1" destOrd="2" presId="urn:microsoft.com/office/officeart/2005/8/layout/cycle4#1"/>
    <dgm:cxn modelId="{41E7A8C9-A221-47BF-808C-D3BC49CD64DD}" type="presOf" srcId="{BB5A6F09-9A99-459A-BB90-EA4531E4913D}" destId="{64976149-0D09-4D16-8F02-6E6280125A22}" srcOrd="0" destOrd="0" presId="urn:microsoft.com/office/officeart/2005/8/layout/cycle4#1"/>
    <dgm:cxn modelId="{3E1036FB-A850-4BE4-9492-F350945CD3FE}" srcId="{938F0944-0395-4E0E-AA63-F178821B12B7}" destId="{E73C0AE7-0366-4B73-BA0B-97541C4DC991}" srcOrd="2" destOrd="0" parTransId="{75BD8FC4-27AA-43B2-882A-3806CD28BE34}" sibTransId="{A1A83069-08D9-4F62-9D63-D0B3F6EDEA9E}"/>
    <dgm:cxn modelId="{F86A9203-DBF9-49FD-9DE6-6EE141716682}" srcId="{E6F86EE7-5C95-4F26-B2C2-CC80AEF1E030}" destId="{5FD55B73-808A-4251-AAA0-21835B2C0F54}" srcOrd="1" destOrd="0" parTransId="{8C9A0A57-F096-4E25-9677-5081DB1CF994}" sibTransId="{3706CA33-6796-47E5-A54D-D9AC82785CA4}"/>
    <dgm:cxn modelId="{4B711AD2-C9DB-414C-B4C7-A2777DF952BD}" srcId="{2E0DBE98-1E60-4851-A8C3-5362F0033D22}" destId="{C6E7ACB7-346B-43D3-B39A-5838FDA9F565}" srcOrd="1" destOrd="0" parTransId="{121F2813-FAFC-4590-B078-C9087A4D2DFD}" sibTransId="{3A7D07DA-CBAA-440E-BA89-3566A5A1566A}"/>
    <dgm:cxn modelId="{94E40F29-A0A4-4E2B-A6C9-1BE1CE6252E0}" type="presOf" srcId="{FE17CC1C-EDE6-4451-B75E-07BF79ECEA04}" destId="{3F563CFF-A2B0-49FE-B668-8F63DE557993}" srcOrd="1" destOrd="2" presId="urn:microsoft.com/office/officeart/2005/8/layout/cycle4#1"/>
    <dgm:cxn modelId="{718B35E6-0A5D-41B6-8A82-78723078B5F3}" type="presOf" srcId="{2498E7E1-02C4-40CC-ACD8-0FBC67894EAB}" destId="{5EBB188A-4341-4398-8B91-5B6CC29264BD}" srcOrd="0" destOrd="1" presId="urn:microsoft.com/office/officeart/2005/8/layout/cycle4#1"/>
    <dgm:cxn modelId="{DE5B2AD5-D886-49D0-A8AE-2E5D9EC9502C}" type="presOf" srcId="{1FBCD981-6ED4-4825-9E72-D7AAC816E603}" destId="{B01B1BB5-EFD5-4611-B105-585B028738C9}" srcOrd="1" destOrd="0" presId="urn:microsoft.com/office/officeart/2005/8/layout/cycle4#1"/>
    <dgm:cxn modelId="{7E8DC493-727D-499E-A784-31F3C9D39A7A}" type="presParOf" srcId="{93687CD3-588A-4A31-90BB-AC7212B30689}" destId="{08F91626-BA13-46E3-BD3D-7280B5EDDF87}" srcOrd="0" destOrd="0" presId="urn:microsoft.com/office/officeart/2005/8/layout/cycle4#1"/>
    <dgm:cxn modelId="{19BF10B6-CC95-4AD3-A05F-3208289DD512}" type="presParOf" srcId="{08F91626-BA13-46E3-BD3D-7280B5EDDF87}" destId="{32030BE7-DF2B-468D-B01F-234D5A100813}" srcOrd="0" destOrd="0" presId="urn:microsoft.com/office/officeart/2005/8/layout/cycle4#1"/>
    <dgm:cxn modelId="{2E6596C9-5139-4C7B-B7A9-1E22CF624D4F}" type="presParOf" srcId="{32030BE7-DF2B-468D-B01F-234D5A100813}" destId="{5EBB188A-4341-4398-8B91-5B6CC29264BD}" srcOrd="0" destOrd="0" presId="urn:microsoft.com/office/officeart/2005/8/layout/cycle4#1"/>
    <dgm:cxn modelId="{5BF0C029-3F23-4DFB-9DC1-4D71431E9E1C}" type="presParOf" srcId="{32030BE7-DF2B-468D-B01F-234D5A100813}" destId="{B01B1BB5-EFD5-4611-B105-585B028738C9}" srcOrd="1" destOrd="0" presId="urn:microsoft.com/office/officeart/2005/8/layout/cycle4#1"/>
    <dgm:cxn modelId="{B2D04023-7808-4196-BF73-4F055FD72B38}" type="presParOf" srcId="{08F91626-BA13-46E3-BD3D-7280B5EDDF87}" destId="{1B716380-921D-4E74-AA52-8F3CB9990D65}" srcOrd="1" destOrd="0" presId="urn:microsoft.com/office/officeart/2005/8/layout/cycle4#1"/>
    <dgm:cxn modelId="{5D6B05F6-EFC5-47BD-8468-4F976D2B9B66}" type="presParOf" srcId="{1B716380-921D-4E74-AA52-8F3CB9990D65}" destId="{C14DBEBA-B910-4EEA-9830-86750DDF4892}" srcOrd="0" destOrd="0" presId="urn:microsoft.com/office/officeart/2005/8/layout/cycle4#1"/>
    <dgm:cxn modelId="{F36A9856-07B9-4578-BD27-BDA7C3C13396}" type="presParOf" srcId="{1B716380-921D-4E74-AA52-8F3CB9990D65}" destId="{471B0BFC-D65B-48F5-879C-B14DF9550B0D}" srcOrd="1" destOrd="0" presId="urn:microsoft.com/office/officeart/2005/8/layout/cycle4#1"/>
    <dgm:cxn modelId="{C7AEBB58-71CF-4B49-B23C-544414EFD681}" type="presParOf" srcId="{08F91626-BA13-46E3-BD3D-7280B5EDDF87}" destId="{87947A92-7956-4B9B-9FAE-9067F764343B}" srcOrd="2" destOrd="0" presId="urn:microsoft.com/office/officeart/2005/8/layout/cycle4#1"/>
    <dgm:cxn modelId="{A017AE93-2C3E-4F29-B21B-555B6B2632C6}" type="presParOf" srcId="{87947A92-7956-4B9B-9FAE-9067F764343B}" destId="{64976149-0D09-4D16-8F02-6E6280125A22}" srcOrd="0" destOrd="0" presId="urn:microsoft.com/office/officeart/2005/8/layout/cycle4#1"/>
    <dgm:cxn modelId="{77285E5D-C9F9-4C07-AA60-53F3D70D93CD}" type="presParOf" srcId="{87947A92-7956-4B9B-9FAE-9067F764343B}" destId="{BA53AA3A-0786-4BF3-8002-1E8825E5AE1A}" srcOrd="1" destOrd="0" presId="urn:microsoft.com/office/officeart/2005/8/layout/cycle4#1"/>
    <dgm:cxn modelId="{2D86A404-7D08-416C-9A5A-82CCD2F074AF}" type="presParOf" srcId="{08F91626-BA13-46E3-BD3D-7280B5EDDF87}" destId="{2FCED0C4-E993-410C-A880-543CFA05B016}" srcOrd="3" destOrd="0" presId="urn:microsoft.com/office/officeart/2005/8/layout/cycle4#1"/>
    <dgm:cxn modelId="{A8C5FDC8-3F5B-4C3B-AAFE-42FFDE457BAE}" type="presParOf" srcId="{2FCED0C4-E993-410C-A880-543CFA05B016}" destId="{0A2F40C1-7DAC-475B-A7E3-93517528746F}" srcOrd="0" destOrd="0" presId="urn:microsoft.com/office/officeart/2005/8/layout/cycle4#1"/>
    <dgm:cxn modelId="{4D5FEF07-7ED6-40B5-846A-3D74C00E60DE}" type="presParOf" srcId="{2FCED0C4-E993-410C-A880-543CFA05B016}" destId="{3F563CFF-A2B0-49FE-B668-8F63DE557993}" srcOrd="1" destOrd="0" presId="urn:microsoft.com/office/officeart/2005/8/layout/cycle4#1"/>
    <dgm:cxn modelId="{D46A5EC1-D570-4D85-B891-8A28A0BF86AC}" type="presParOf" srcId="{08F91626-BA13-46E3-BD3D-7280B5EDDF87}" destId="{C94FAB59-FD68-4325-BD0F-8A3B1B86EC39}" srcOrd="4" destOrd="0" presId="urn:microsoft.com/office/officeart/2005/8/layout/cycle4#1"/>
    <dgm:cxn modelId="{614CD0EF-D0B3-4141-9CF9-EED774F078A0}" type="presParOf" srcId="{93687CD3-588A-4A31-90BB-AC7212B30689}" destId="{30EB8B80-5AA6-47F3-A237-B7097771CBF3}" srcOrd="1" destOrd="0" presId="urn:microsoft.com/office/officeart/2005/8/layout/cycle4#1"/>
    <dgm:cxn modelId="{08B155CF-1877-476F-9840-F95D620243E6}" type="presParOf" srcId="{30EB8B80-5AA6-47F3-A237-B7097771CBF3}" destId="{DF069CA3-5F42-440F-B613-CEFDF7D5B56E}" srcOrd="0" destOrd="0" presId="urn:microsoft.com/office/officeart/2005/8/layout/cycle4#1"/>
    <dgm:cxn modelId="{486A6945-3546-4AB7-A4C6-E0810A3BDD83}" type="presParOf" srcId="{30EB8B80-5AA6-47F3-A237-B7097771CBF3}" destId="{A13BF705-6B1C-4AE9-9051-F8D52F1C832F}" srcOrd="1" destOrd="0" presId="urn:microsoft.com/office/officeart/2005/8/layout/cycle4#1"/>
    <dgm:cxn modelId="{69E7A9F4-CB57-4403-8785-101598AB9A58}" type="presParOf" srcId="{30EB8B80-5AA6-47F3-A237-B7097771CBF3}" destId="{A951887C-4C73-41A9-8BC5-EA22A94AF44A}" srcOrd="2" destOrd="0" presId="urn:microsoft.com/office/officeart/2005/8/layout/cycle4#1"/>
    <dgm:cxn modelId="{B24BB827-8467-425C-AB2F-C83D05B48B0A}" type="presParOf" srcId="{30EB8B80-5AA6-47F3-A237-B7097771CBF3}" destId="{4B6C4969-5F9E-4F30-82A5-83059350BF78}" srcOrd="3" destOrd="0" presId="urn:microsoft.com/office/officeart/2005/8/layout/cycle4#1"/>
    <dgm:cxn modelId="{567E83AA-D978-44DE-B3D4-C6820812ADB7}" type="presParOf" srcId="{30EB8B80-5AA6-47F3-A237-B7097771CBF3}" destId="{0285D409-2BAA-4957-8891-7CD236ACCA39}" srcOrd="4" destOrd="0" presId="urn:microsoft.com/office/officeart/2005/8/layout/cycle4#1"/>
    <dgm:cxn modelId="{81295863-700D-4F75-8E32-D2FF08C0B59E}" type="presParOf" srcId="{93687CD3-588A-4A31-90BB-AC7212B30689}" destId="{6E113236-03B0-4855-AE48-385C295AAD2E}" srcOrd="2" destOrd="0" presId="urn:microsoft.com/office/officeart/2005/8/layout/cycle4#1"/>
    <dgm:cxn modelId="{8B8C0354-8918-4B6A-8178-51620D9F0A4E}" type="presParOf" srcId="{93687CD3-588A-4A31-90BB-AC7212B30689}" destId="{329E597D-A3E3-4CE0-84A6-BAECBF4C3884}"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CC518A-0C6C-4DDE-8B39-343664CD9BBD}" type="doc">
      <dgm:prSet loTypeId="urn:microsoft.com/office/officeart/2005/8/layout/process5" loCatId="process" qsTypeId="urn:microsoft.com/office/officeart/2005/8/quickstyle/simple5" qsCatId="simple" csTypeId="urn:microsoft.com/office/officeart/2005/8/colors/colorful3" csCatId="colorful" phldr="1"/>
      <dgm:spPr/>
      <dgm:t>
        <a:bodyPr/>
        <a:lstStyle/>
        <a:p>
          <a:endParaRPr lang="en-IN"/>
        </a:p>
      </dgm:t>
    </dgm:pt>
    <dgm:pt modelId="{3DA156FE-3058-4F1C-ACEF-A3E4FF1A5A5E}">
      <dgm:prSet phldrT="[Text]" custT="1"/>
      <dgm:spPr/>
      <dgm:t>
        <a:bodyPr/>
        <a:lstStyle/>
        <a:p>
          <a:r>
            <a:rPr lang="en-US" sz="2600" b="1" dirty="0" smtClean="0"/>
            <a:t>Identifying local partners</a:t>
          </a:r>
          <a:endParaRPr lang="en-IN" sz="2600" b="1" dirty="0"/>
        </a:p>
      </dgm:t>
    </dgm:pt>
    <dgm:pt modelId="{0174A2CA-1437-444F-8963-8BE2D5FF1B7E}" type="parTrans" cxnId="{4653FA45-5830-4301-A39A-E43393F367A7}">
      <dgm:prSet/>
      <dgm:spPr/>
      <dgm:t>
        <a:bodyPr/>
        <a:lstStyle/>
        <a:p>
          <a:endParaRPr lang="en-IN" sz="2600" b="1"/>
        </a:p>
      </dgm:t>
    </dgm:pt>
    <dgm:pt modelId="{D7BFCCAC-EB98-46E9-880E-6A38125395CC}" type="sibTrans" cxnId="{4653FA45-5830-4301-A39A-E43393F367A7}">
      <dgm:prSet custT="1"/>
      <dgm:spPr/>
      <dgm:t>
        <a:bodyPr/>
        <a:lstStyle/>
        <a:p>
          <a:endParaRPr lang="en-IN" sz="2600" b="1"/>
        </a:p>
      </dgm:t>
    </dgm:pt>
    <dgm:pt modelId="{93DBB762-4BEB-4004-BFE7-3B042D747855}">
      <dgm:prSet phldrT="[Text]" custT="1"/>
      <dgm:spPr/>
      <dgm:t>
        <a:bodyPr/>
        <a:lstStyle/>
        <a:p>
          <a:r>
            <a:rPr lang="en-US" sz="2600" b="1" dirty="0" smtClean="0"/>
            <a:t>Access to Prisons</a:t>
          </a:r>
          <a:endParaRPr lang="en-IN" sz="2600" b="1" dirty="0"/>
        </a:p>
      </dgm:t>
    </dgm:pt>
    <dgm:pt modelId="{FD669A92-A351-43C7-8FD3-6D384120E915}" type="parTrans" cxnId="{DC41F0BF-D490-4BCF-AAF4-9A9054B2A90F}">
      <dgm:prSet/>
      <dgm:spPr/>
      <dgm:t>
        <a:bodyPr/>
        <a:lstStyle/>
        <a:p>
          <a:endParaRPr lang="en-IN" sz="2600" b="1"/>
        </a:p>
      </dgm:t>
    </dgm:pt>
    <dgm:pt modelId="{D139ABDD-C2F5-41F3-8AB9-8A5454C46943}" type="sibTrans" cxnId="{DC41F0BF-D490-4BCF-AAF4-9A9054B2A90F}">
      <dgm:prSet custT="1"/>
      <dgm:spPr/>
      <dgm:t>
        <a:bodyPr/>
        <a:lstStyle/>
        <a:p>
          <a:endParaRPr lang="en-IN" sz="2600" b="1"/>
        </a:p>
      </dgm:t>
    </dgm:pt>
    <dgm:pt modelId="{93031772-CE80-46A6-B5F6-4624947020EF}">
      <dgm:prSet phldrT="[Text]" custT="1"/>
      <dgm:spPr/>
      <dgm:t>
        <a:bodyPr/>
        <a:lstStyle/>
        <a:p>
          <a:r>
            <a:rPr lang="en-US" sz="2600" b="1" dirty="0" smtClean="0"/>
            <a:t>Signing of MOUs</a:t>
          </a:r>
          <a:endParaRPr lang="en-IN" sz="2600" b="1" dirty="0"/>
        </a:p>
      </dgm:t>
    </dgm:pt>
    <dgm:pt modelId="{95A001FB-EDA9-423A-A7CC-4BBF9C304587}" type="parTrans" cxnId="{06C96C4C-0BBF-41BA-A7E4-D69D314F7361}">
      <dgm:prSet/>
      <dgm:spPr/>
      <dgm:t>
        <a:bodyPr/>
        <a:lstStyle/>
        <a:p>
          <a:endParaRPr lang="en-IN" sz="2600" b="1"/>
        </a:p>
      </dgm:t>
    </dgm:pt>
    <dgm:pt modelId="{A65FCD57-E643-4C3F-AEC6-29EF7B5D8A13}" type="sibTrans" cxnId="{06C96C4C-0BBF-41BA-A7E4-D69D314F7361}">
      <dgm:prSet custT="1"/>
      <dgm:spPr/>
      <dgm:t>
        <a:bodyPr/>
        <a:lstStyle/>
        <a:p>
          <a:endParaRPr lang="en-IN" sz="2600" b="1"/>
        </a:p>
      </dgm:t>
    </dgm:pt>
    <dgm:pt modelId="{51204DEB-6552-4E3D-BB2F-9EE29750D5F9}">
      <dgm:prSet phldrT="[Text]" custT="1"/>
      <dgm:spPr/>
      <dgm:t>
        <a:bodyPr/>
        <a:lstStyle/>
        <a:p>
          <a:r>
            <a:rPr lang="en-US" sz="2600" b="1" dirty="0" smtClean="0"/>
            <a:t>Orientation of Students</a:t>
          </a:r>
          <a:endParaRPr lang="en-IN" sz="2600" b="1" dirty="0"/>
        </a:p>
      </dgm:t>
    </dgm:pt>
    <dgm:pt modelId="{F37A349D-932C-467F-BBFA-E79603DB8178}" type="parTrans" cxnId="{33D6DDA5-8551-4FE4-9769-BE3E27B5E7AE}">
      <dgm:prSet/>
      <dgm:spPr/>
      <dgm:t>
        <a:bodyPr/>
        <a:lstStyle/>
        <a:p>
          <a:endParaRPr lang="en-IN" sz="2600" b="1"/>
        </a:p>
      </dgm:t>
    </dgm:pt>
    <dgm:pt modelId="{77D6EC22-C6FC-42C5-9A8B-858965186FDD}" type="sibTrans" cxnId="{33D6DDA5-8551-4FE4-9769-BE3E27B5E7AE}">
      <dgm:prSet custT="1"/>
      <dgm:spPr/>
      <dgm:t>
        <a:bodyPr/>
        <a:lstStyle/>
        <a:p>
          <a:endParaRPr lang="en-IN" sz="2600" b="1"/>
        </a:p>
      </dgm:t>
    </dgm:pt>
    <dgm:pt modelId="{10AAE9C6-3FF2-444E-AD11-790C174D309E}">
      <dgm:prSet phldrT="[Text]" custT="1"/>
      <dgm:spPr/>
      <dgm:t>
        <a:bodyPr/>
        <a:lstStyle/>
        <a:p>
          <a:r>
            <a:rPr lang="en-US" sz="2600" b="1" dirty="0" smtClean="0"/>
            <a:t>Launch  the Law Clinic</a:t>
          </a:r>
          <a:endParaRPr lang="en-IN" sz="2600" b="1" dirty="0"/>
        </a:p>
      </dgm:t>
    </dgm:pt>
    <dgm:pt modelId="{0DF5FEBB-B211-4EE9-B9D1-CA13E8D95F23}" type="parTrans" cxnId="{B6D0A773-877B-4989-9565-34F90B7DA621}">
      <dgm:prSet/>
      <dgm:spPr/>
      <dgm:t>
        <a:bodyPr/>
        <a:lstStyle/>
        <a:p>
          <a:endParaRPr lang="en-IN" sz="2600" b="1"/>
        </a:p>
      </dgm:t>
    </dgm:pt>
    <dgm:pt modelId="{517619AC-15B9-4FD8-884C-DE25A116358C}" type="sibTrans" cxnId="{B6D0A773-877B-4989-9565-34F90B7DA621}">
      <dgm:prSet custT="1"/>
      <dgm:spPr/>
      <dgm:t>
        <a:bodyPr/>
        <a:lstStyle/>
        <a:p>
          <a:endParaRPr lang="en-IN" sz="2600" b="1"/>
        </a:p>
      </dgm:t>
    </dgm:pt>
    <dgm:pt modelId="{BCD096BF-1B90-4550-9D99-0B1CB0C42FA9}">
      <dgm:prSet phldrT="[Text]" custT="1"/>
      <dgm:spPr/>
      <dgm:t>
        <a:bodyPr/>
        <a:lstStyle/>
        <a:p>
          <a:r>
            <a:rPr lang="en-US" sz="2600" b="1" dirty="0" smtClean="0"/>
            <a:t>Regular Periodic Visits</a:t>
          </a:r>
          <a:endParaRPr lang="en-IN" sz="2600" b="1" dirty="0"/>
        </a:p>
      </dgm:t>
    </dgm:pt>
    <dgm:pt modelId="{804A3973-842B-4996-BE08-1611266A0B2B}" type="parTrans" cxnId="{005DBE79-B775-4051-A8E0-0033BCCBAC85}">
      <dgm:prSet/>
      <dgm:spPr/>
      <dgm:t>
        <a:bodyPr/>
        <a:lstStyle/>
        <a:p>
          <a:endParaRPr lang="en-IN" sz="2600" b="1"/>
        </a:p>
      </dgm:t>
    </dgm:pt>
    <dgm:pt modelId="{A3921721-7420-42BE-BAC6-45A6CE747CF5}" type="sibTrans" cxnId="{005DBE79-B775-4051-A8E0-0033BCCBAC85}">
      <dgm:prSet custT="1"/>
      <dgm:spPr/>
      <dgm:t>
        <a:bodyPr/>
        <a:lstStyle/>
        <a:p>
          <a:endParaRPr lang="en-IN" sz="2600" b="1"/>
        </a:p>
      </dgm:t>
    </dgm:pt>
    <dgm:pt modelId="{270E827A-70B4-4194-AB39-E619EB9C9294}">
      <dgm:prSet phldrT="[Text]" custT="1"/>
      <dgm:spPr/>
      <dgm:t>
        <a:bodyPr/>
        <a:lstStyle/>
        <a:p>
          <a:r>
            <a:rPr lang="en-US" sz="2600" b="1" dirty="0" smtClean="0"/>
            <a:t>Review of Cases</a:t>
          </a:r>
          <a:endParaRPr lang="en-IN" sz="2600" b="1" dirty="0"/>
        </a:p>
      </dgm:t>
    </dgm:pt>
    <dgm:pt modelId="{965EB716-CCD6-4C8C-BD57-93839DAAA0B2}" type="parTrans" cxnId="{8E1314BC-C862-4B56-9E6B-F01695722EB9}">
      <dgm:prSet/>
      <dgm:spPr/>
      <dgm:t>
        <a:bodyPr/>
        <a:lstStyle/>
        <a:p>
          <a:endParaRPr lang="en-IN" sz="2600" b="1"/>
        </a:p>
      </dgm:t>
    </dgm:pt>
    <dgm:pt modelId="{22460BE2-8A04-404C-A5C9-A75AA9072C1E}" type="sibTrans" cxnId="{8E1314BC-C862-4B56-9E6B-F01695722EB9}">
      <dgm:prSet custT="1"/>
      <dgm:spPr/>
      <dgm:t>
        <a:bodyPr/>
        <a:lstStyle/>
        <a:p>
          <a:endParaRPr lang="en-IN" sz="2600" b="1"/>
        </a:p>
      </dgm:t>
    </dgm:pt>
    <dgm:pt modelId="{2B1EEEAF-E40A-490C-B208-DDB83DCAF153}">
      <dgm:prSet phldrT="[Text]" custT="1"/>
      <dgm:spPr/>
      <dgm:t>
        <a:bodyPr/>
        <a:lstStyle/>
        <a:p>
          <a:r>
            <a:rPr lang="en-US" sz="2600" b="1" dirty="0" smtClean="0"/>
            <a:t>Referrals to Authorities</a:t>
          </a:r>
          <a:endParaRPr lang="en-IN" sz="2600" b="1" dirty="0"/>
        </a:p>
      </dgm:t>
    </dgm:pt>
    <dgm:pt modelId="{18B1D281-35AB-4A26-BB82-C0F3CAB0C4AE}" type="parTrans" cxnId="{61DCBF08-941C-4D78-B5E7-6DD723140B8D}">
      <dgm:prSet/>
      <dgm:spPr/>
      <dgm:t>
        <a:bodyPr/>
        <a:lstStyle/>
        <a:p>
          <a:endParaRPr lang="en-IN" sz="2600" b="1"/>
        </a:p>
      </dgm:t>
    </dgm:pt>
    <dgm:pt modelId="{116E405C-561D-438A-AC58-7918D12EBAE1}" type="sibTrans" cxnId="{61DCBF08-941C-4D78-B5E7-6DD723140B8D}">
      <dgm:prSet custT="1"/>
      <dgm:spPr/>
      <dgm:t>
        <a:bodyPr/>
        <a:lstStyle/>
        <a:p>
          <a:endParaRPr lang="en-IN" sz="2600" b="1"/>
        </a:p>
      </dgm:t>
    </dgm:pt>
    <dgm:pt modelId="{3740141E-56C2-4A81-8A7E-EB5B3BCC7A2E}">
      <dgm:prSet phldrT="[Text]" custT="1"/>
      <dgm:spPr/>
      <dgm:t>
        <a:bodyPr/>
        <a:lstStyle/>
        <a:p>
          <a:r>
            <a:rPr lang="en-US" sz="2600" b="1" dirty="0" smtClean="0"/>
            <a:t>Follow-up &amp; Informing Clients</a:t>
          </a:r>
          <a:endParaRPr lang="en-IN" sz="2600" b="1" dirty="0"/>
        </a:p>
      </dgm:t>
    </dgm:pt>
    <dgm:pt modelId="{DF9A2554-0548-45CA-91D9-9C8190D20715}" type="parTrans" cxnId="{4B50CAAD-FBC7-443E-BF4F-6902BA522C92}">
      <dgm:prSet/>
      <dgm:spPr/>
      <dgm:t>
        <a:bodyPr/>
        <a:lstStyle/>
        <a:p>
          <a:endParaRPr lang="en-IN" sz="2600" b="1"/>
        </a:p>
      </dgm:t>
    </dgm:pt>
    <dgm:pt modelId="{2A3F1547-9404-4576-AFE6-4D1BAF221C82}" type="sibTrans" cxnId="{4B50CAAD-FBC7-443E-BF4F-6902BA522C92}">
      <dgm:prSet/>
      <dgm:spPr/>
      <dgm:t>
        <a:bodyPr/>
        <a:lstStyle/>
        <a:p>
          <a:endParaRPr lang="en-IN" sz="2600" b="1"/>
        </a:p>
      </dgm:t>
    </dgm:pt>
    <dgm:pt modelId="{1EED461E-70C3-4366-A4FC-7D23432A1A53}" type="pres">
      <dgm:prSet presAssocID="{70CC518A-0C6C-4DDE-8B39-343664CD9BBD}" presName="diagram" presStyleCnt="0">
        <dgm:presLayoutVars>
          <dgm:dir/>
          <dgm:resizeHandles val="exact"/>
        </dgm:presLayoutVars>
      </dgm:prSet>
      <dgm:spPr/>
      <dgm:t>
        <a:bodyPr/>
        <a:lstStyle/>
        <a:p>
          <a:endParaRPr lang="en-IN"/>
        </a:p>
      </dgm:t>
    </dgm:pt>
    <dgm:pt modelId="{EA79F114-24FC-49BB-ACB1-FF8150BA8A7C}" type="pres">
      <dgm:prSet presAssocID="{3DA156FE-3058-4F1C-ACEF-A3E4FF1A5A5E}" presName="node" presStyleLbl="node1" presStyleIdx="0" presStyleCnt="9">
        <dgm:presLayoutVars>
          <dgm:bulletEnabled val="1"/>
        </dgm:presLayoutVars>
      </dgm:prSet>
      <dgm:spPr/>
      <dgm:t>
        <a:bodyPr/>
        <a:lstStyle/>
        <a:p>
          <a:endParaRPr lang="en-IN"/>
        </a:p>
      </dgm:t>
    </dgm:pt>
    <dgm:pt modelId="{1FEBC8E5-4AB0-4D85-A917-AF38055D9331}" type="pres">
      <dgm:prSet presAssocID="{D7BFCCAC-EB98-46E9-880E-6A38125395CC}" presName="sibTrans" presStyleLbl="sibTrans2D1" presStyleIdx="0" presStyleCnt="8"/>
      <dgm:spPr/>
      <dgm:t>
        <a:bodyPr/>
        <a:lstStyle/>
        <a:p>
          <a:endParaRPr lang="en-IN"/>
        </a:p>
      </dgm:t>
    </dgm:pt>
    <dgm:pt modelId="{8CE10303-2159-4533-BDA9-91E116373CA1}" type="pres">
      <dgm:prSet presAssocID="{D7BFCCAC-EB98-46E9-880E-6A38125395CC}" presName="connectorText" presStyleLbl="sibTrans2D1" presStyleIdx="0" presStyleCnt="8"/>
      <dgm:spPr/>
      <dgm:t>
        <a:bodyPr/>
        <a:lstStyle/>
        <a:p>
          <a:endParaRPr lang="en-IN"/>
        </a:p>
      </dgm:t>
    </dgm:pt>
    <dgm:pt modelId="{25B8EB67-309E-44FB-B754-1D32DCCE6709}" type="pres">
      <dgm:prSet presAssocID="{93DBB762-4BEB-4004-BFE7-3B042D747855}" presName="node" presStyleLbl="node1" presStyleIdx="1" presStyleCnt="9">
        <dgm:presLayoutVars>
          <dgm:bulletEnabled val="1"/>
        </dgm:presLayoutVars>
      </dgm:prSet>
      <dgm:spPr/>
      <dgm:t>
        <a:bodyPr/>
        <a:lstStyle/>
        <a:p>
          <a:endParaRPr lang="en-IN"/>
        </a:p>
      </dgm:t>
    </dgm:pt>
    <dgm:pt modelId="{6C9CAAB7-B0BC-467E-91C4-B33C3A6AA6C4}" type="pres">
      <dgm:prSet presAssocID="{D139ABDD-C2F5-41F3-8AB9-8A5454C46943}" presName="sibTrans" presStyleLbl="sibTrans2D1" presStyleIdx="1" presStyleCnt="8"/>
      <dgm:spPr/>
      <dgm:t>
        <a:bodyPr/>
        <a:lstStyle/>
        <a:p>
          <a:endParaRPr lang="en-IN"/>
        </a:p>
      </dgm:t>
    </dgm:pt>
    <dgm:pt modelId="{1EB337BF-ABA4-43F7-B553-7722FE6E9C71}" type="pres">
      <dgm:prSet presAssocID="{D139ABDD-C2F5-41F3-8AB9-8A5454C46943}" presName="connectorText" presStyleLbl="sibTrans2D1" presStyleIdx="1" presStyleCnt="8"/>
      <dgm:spPr/>
      <dgm:t>
        <a:bodyPr/>
        <a:lstStyle/>
        <a:p>
          <a:endParaRPr lang="en-IN"/>
        </a:p>
      </dgm:t>
    </dgm:pt>
    <dgm:pt modelId="{DF15661E-EB7B-4987-9D7E-202B515823D1}" type="pres">
      <dgm:prSet presAssocID="{93031772-CE80-46A6-B5F6-4624947020EF}" presName="node" presStyleLbl="node1" presStyleIdx="2" presStyleCnt="9">
        <dgm:presLayoutVars>
          <dgm:bulletEnabled val="1"/>
        </dgm:presLayoutVars>
      </dgm:prSet>
      <dgm:spPr/>
      <dgm:t>
        <a:bodyPr/>
        <a:lstStyle/>
        <a:p>
          <a:endParaRPr lang="en-IN"/>
        </a:p>
      </dgm:t>
    </dgm:pt>
    <dgm:pt modelId="{13DECA56-C921-43C1-8A64-66289E584703}" type="pres">
      <dgm:prSet presAssocID="{A65FCD57-E643-4C3F-AEC6-29EF7B5D8A13}" presName="sibTrans" presStyleLbl="sibTrans2D1" presStyleIdx="2" presStyleCnt="8"/>
      <dgm:spPr/>
      <dgm:t>
        <a:bodyPr/>
        <a:lstStyle/>
        <a:p>
          <a:endParaRPr lang="en-IN"/>
        </a:p>
      </dgm:t>
    </dgm:pt>
    <dgm:pt modelId="{BED72D4D-F9C4-4972-B3DF-3010597A7308}" type="pres">
      <dgm:prSet presAssocID="{A65FCD57-E643-4C3F-AEC6-29EF7B5D8A13}" presName="connectorText" presStyleLbl="sibTrans2D1" presStyleIdx="2" presStyleCnt="8"/>
      <dgm:spPr/>
      <dgm:t>
        <a:bodyPr/>
        <a:lstStyle/>
        <a:p>
          <a:endParaRPr lang="en-IN"/>
        </a:p>
      </dgm:t>
    </dgm:pt>
    <dgm:pt modelId="{A66D63F8-950B-4AE1-B2D2-3E8C55328399}" type="pres">
      <dgm:prSet presAssocID="{51204DEB-6552-4E3D-BB2F-9EE29750D5F9}" presName="node" presStyleLbl="node1" presStyleIdx="3" presStyleCnt="9">
        <dgm:presLayoutVars>
          <dgm:bulletEnabled val="1"/>
        </dgm:presLayoutVars>
      </dgm:prSet>
      <dgm:spPr/>
      <dgm:t>
        <a:bodyPr/>
        <a:lstStyle/>
        <a:p>
          <a:endParaRPr lang="en-IN"/>
        </a:p>
      </dgm:t>
    </dgm:pt>
    <dgm:pt modelId="{C143C86D-365D-4414-B359-0CC29DA7B358}" type="pres">
      <dgm:prSet presAssocID="{77D6EC22-C6FC-42C5-9A8B-858965186FDD}" presName="sibTrans" presStyleLbl="sibTrans2D1" presStyleIdx="3" presStyleCnt="8"/>
      <dgm:spPr/>
      <dgm:t>
        <a:bodyPr/>
        <a:lstStyle/>
        <a:p>
          <a:endParaRPr lang="en-IN"/>
        </a:p>
      </dgm:t>
    </dgm:pt>
    <dgm:pt modelId="{592F3EC3-E5FB-403D-949C-E2B45825A694}" type="pres">
      <dgm:prSet presAssocID="{77D6EC22-C6FC-42C5-9A8B-858965186FDD}" presName="connectorText" presStyleLbl="sibTrans2D1" presStyleIdx="3" presStyleCnt="8"/>
      <dgm:spPr/>
      <dgm:t>
        <a:bodyPr/>
        <a:lstStyle/>
        <a:p>
          <a:endParaRPr lang="en-IN"/>
        </a:p>
      </dgm:t>
    </dgm:pt>
    <dgm:pt modelId="{4B7ACFE9-99F5-4EFE-B422-49B10FCC0600}" type="pres">
      <dgm:prSet presAssocID="{10AAE9C6-3FF2-444E-AD11-790C174D309E}" presName="node" presStyleLbl="node1" presStyleIdx="4" presStyleCnt="9">
        <dgm:presLayoutVars>
          <dgm:bulletEnabled val="1"/>
        </dgm:presLayoutVars>
      </dgm:prSet>
      <dgm:spPr/>
      <dgm:t>
        <a:bodyPr/>
        <a:lstStyle/>
        <a:p>
          <a:endParaRPr lang="en-IN"/>
        </a:p>
      </dgm:t>
    </dgm:pt>
    <dgm:pt modelId="{D9F7878D-F61C-4DED-BF9A-EFF041E456CE}" type="pres">
      <dgm:prSet presAssocID="{517619AC-15B9-4FD8-884C-DE25A116358C}" presName="sibTrans" presStyleLbl="sibTrans2D1" presStyleIdx="4" presStyleCnt="8"/>
      <dgm:spPr/>
      <dgm:t>
        <a:bodyPr/>
        <a:lstStyle/>
        <a:p>
          <a:endParaRPr lang="en-IN"/>
        </a:p>
      </dgm:t>
    </dgm:pt>
    <dgm:pt modelId="{09B54B4E-7CA6-4908-924E-698AC1BADAD7}" type="pres">
      <dgm:prSet presAssocID="{517619AC-15B9-4FD8-884C-DE25A116358C}" presName="connectorText" presStyleLbl="sibTrans2D1" presStyleIdx="4" presStyleCnt="8"/>
      <dgm:spPr/>
      <dgm:t>
        <a:bodyPr/>
        <a:lstStyle/>
        <a:p>
          <a:endParaRPr lang="en-IN"/>
        </a:p>
      </dgm:t>
    </dgm:pt>
    <dgm:pt modelId="{32E80D43-7504-4432-8143-D5EAF732405B}" type="pres">
      <dgm:prSet presAssocID="{BCD096BF-1B90-4550-9D99-0B1CB0C42FA9}" presName="node" presStyleLbl="node1" presStyleIdx="5" presStyleCnt="9">
        <dgm:presLayoutVars>
          <dgm:bulletEnabled val="1"/>
        </dgm:presLayoutVars>
      </dgm:prSet>
      <dgm:spPr/>
      <dgm:t>
        <a:bodyPr/>
        <a:lstStyle/>
        <a:p>
          <a:endParaRPr lang="en-IN"/>
        </a:p>
      </dgm:t>
    </dgm:pt>
    <dgm:pt modelId="{DC761EAA-A62A-4405-B057-AA30D993F7E4}" type="pres">
      <dgm:prSet presAssocID="{A3921721-7420-42BE-BAC6-45A6CE747CF5}" presName="sibTrans" presStyleLbl="sibTrans2D1" presStyleIdx="5" presStyleCnt="8"/>
      <dgm:spPr/>
      <dgm:t>
        <a:bodyPr/>
        <a:lstStyle/>
        <a:p>
          <a:endParaRPr lang="en-IN"/>
        </a:p>
      </dgm:t>
    </dgm:pt>
    <dgm:pt modelId="{802BD90E-2201-4E40-BD8D-FC79D9EFFB85}" type="pres">
      <dgm:prSet presAssocID="{A3921721-7420-42BE-BAC6-45A6CE747CF5}" presName="connectorText" presStyleLbl="sibTrans2D1" presStyleIdx="5" presStyleCnt="8"/>
      <dgm:spPr/>
      <dgm:t>
        <a:bodyPr/>
        <a:lstStyle/>
        <a:p>
          <a:endParaRPr lang="en-IN"/>
        </a:p>
      </dgm:t>
    </dgm:pt>
    <dgm:pt modelId="{B679809B-C260-486C-B3AA-DAC7897DD756}" type="pres">
      <dgm:prSet presAssocID="{270E827A-70B4-4194-AB39-E619EB9C9294}" presName="node" presStyleLbl="node1" presStyleIdx="6" presStyleCnt="9">
        <dgm:presLayoutVars>
          <dgm:bulletEnabled val="1"/>
        </dgm:presLayoutVars>
      </dgm:prSet>
      <dgm:spPr/>
      <dgm:t>
        <a:bodyPr/>
        <a:lstStyle/>
        <a:p>
          <a:endParaRPr lang="en-IN"/>
        </a:p>
      </dgm:t>
    </dgm:pt>
    <dgm:pt modelId="{0E5B8AA7-60CA-4BDB-A564-B19293F3AA56}" type="pres">
      <dgm:prSet presAssocID="{22460BE2-8A04-404C-A5C9-A75AA9072C1E}" presName="sibTrans" presStyleLbl="sibTrans2D1" presStyleIdx="6" presStyleCnt="8"/>
      <dgm:spPr/>
      <dgm:t>
        <a:bodyPr/>
        <a:lstStyle/>
        <a:p>
          <a:endParaRPr lang="en-IN"/>
        </a:p>
      </dgm:t>
    </dgm:pt>
    <dgm:pt modelId="{4D1C88A9-15A3-4C4F-AE26-B4D625EE5F45}" type="pres">
      <dgm:prSet presAssocID="{22460BE2-8A04-404C-A5C9-A75AA9072C1E}" presName="connectorText" presStyleLbl="sibTrans2D1" presStyleIdx="6" presStyleCnt="8"/>
      <dgm:spPr/>
      <dgm:t>
        <a:bodyPr/>
        <a:lstStyle/>
        <a:p>
          <a:endParaRPr lang="en-IN"/>
        </a:p>
      </dgm:t>
    </dgm:pt>
    <dgm:pt modelId="{129126B0-442A-46F5-AE1E-BD3B0246B754}" type="pres">
      <dgm:prSet presAssocID="{2B1EEEAF-E40A-490C-B208-DDB83DCAF153}" presName="node" presStyleLbl="node1" presStyleIdx="7" presStyleCnt="9">
        <dgm:presLayoutVars>
          <dgm:bulletEnabled val="1"/>
        </dgm:presLayoutVars>
      </dgm:prSet>
      <dgm:spPr/>
      <dgm:t>
        <a:bodyPr/>
        <a:lstStyle/>
        <a:p>
          <a:endParaRPr lang="en-IN"/>
        </a:p>
      </dgm:t>
    </dgm:pt>
    <dgm:pt modelId="{6072F9A2-084C-498D-B057-9A2026C8813B}" type="pres">
      <dgm:prSet presAssocID="{116E405C-561D-438A-AC58-7918D12EBAE1}" presName="sibTrans" presStyleLbl="sibTrans2D1" presStyleIdx="7" presStyleCnt="8"/>
      <dgm:spPr/>
      <dgm:t>
        <a:bodyPr/>
        <a:lstStyle/>
        <a:p>
          <a:endParaRPr lang="en-IN"/>
        </a:p>
      </dgm:t>
    </dgm:pt>
    <dgm:pt modelId="{20E37D0C-2FF4-4DD4-8F5E-BB31622F1A04}" type="pres">
      <dgm:prSet presAssocID="{116E405C-561D-438A-AC58-7918D12EBAE1}" presName="connectorText" presStyleLbl="sibTrans2D1" presStyleIdx="7" presStyleCnt="8"/>
      <dgm:spPr/>
      <dgm:t>
        <a:bodyPr/>
        <a:lstStyle/>
        <a:p>
          <a:endParaRPr lang="en-IN"/>
        </a:p>
      </dgm:t>
    </dgm:pt>
    <dgm:pt modelId="{AEE6F507-40CD-42CF-96C8-B5F3370B55D6}" type="pres">
      <dgm:prSet presAssocID="{3740141E-56C2-4A81-8A7E-EB5B3BCC7A2E}" presName="node" presStyleLbl="node1" presStyleIdx="8" presStyleCnt="9">
        <dgm:presLayoutVars>
          <dgm:bulletEnabled val="1"/>
        </dgm:presLayoutVars>
      </dgm:prSet>
      <dgm:spPr/>
      <dgm:t>
        <a:bodyPr/>
        <a:lstStyle/>
        <a:p>
          <a:endParaRPr lang="en-IN"/>
        </a:p>
      </dgm:t>
    </dgm:pt>
  </dgm:ptLst>
  <dgm:cxnLst>
    <dgm:cxn modelId="{DC41F0BF-D490-4BCF-AAF4-9A9054B2A90F}" srcId="{70CC518A-0C6C-4DDE-8B39-343664CD9BBD}" destId="{93DBB762-4BEB-4004-BFE7-3B042D747855}" srcOrd="1" destOrd="0" parTransId="{FD669A92-A351-43C7-8FD3-6D384120E915}" sibTransId="{D139ABDD-C2F5-41F3-8AB9-8A5454C46943}"/>
    <dgm:cxn modelId="{90BD3155-B738-4AAA-A13A-558BE1520424}" type="presOf" srcId="{517619AC-15B9-4FD8-884C-DE25A116358C}" destId="{D9F7878D-F61C-4DED-BF9A-EFF041E456CE}" srcOrd="0" destOrd="0" presId="urn:microsoft.com/office/officeart/2005/8/layout/process5"/>
    <dgm:cxn modelId="{590A2BBD-E1C4-4734-BD0B-BF70AF870D72}" type="presOf" srcId="{116E405C-561D-438A-AC58-7918D12EBAE1}" destId="{20E37D0C-2FF4-4DD4-8F5E-BB31622F1A04}" srcOrd="1" destOrd="0" presId="urn:microsoft.com/office/officeart/2005/8/layout/process5"/>
    <dgm:cxn modelId="{00214F72-4281-458F-8B57-395363C164AA}" type="presOf" srcId="{D7BFCCAC-EB98-46E9-880E-6A38125395CC}" destId="{8CE10303-2159-4533-BDA9-91E116373CA1}" srcOrd="1" destOrd="0" presId="urn:microsoft.com/office/officeart/2005/8/layout/process5"/>
    <dgm:cxn modelId="{205E6834-FBB5-4588-A495-91E47D8B6BAF}" type="presOf" srcId="{D139ABDD-C2F5-41F3-8AB9-8A5454C46943}" destId="{1EB337BF-ABA4-43F7-B553-7722FE6E9C71}" srcOrd="1" destOrd="0" presId="urn:microsoft.com/office/officeart/2005/8/layout/process5"/>
    <dgm:cxn modelId="{24E6677D-9D29-4E0B-850E-33436E501CC8}" type="presOf" srcId="{270E827A-70B4-4194-AB39-E619EB9C9294}" destId="{B679809B-C260-486C-B3AA-DAC7897DD756}" srcOrd="0" destOrd="0" presId="urn:microsoft.com/office/officeart/2005/8/layout/process5"/>
    <dgm:cxn modelId="{77C50EDA-4416-4824-A266-80809F2D58BF}" type="presOf" srcId="{93DBB762-4BEB-4004-BFE7-3B042D747855}" destId="{25B8EB67-309E-44FB-B754-1D32DCCE6709}" srcOrd="0" destOrd="0" presId="urn:microsoft.com/office/officeart/2005/8/layout/process5"/>
    <dgm:cxn modelId="{307674AC-65B3-41F5-BB16-C2AEA67A231B}" type="presOf" srcId="{BCD096BF-1B90-4550-9D99-0B1CB0C42FA9}" destId="{32E80D43-7504-4432-8143-D5EAF732405B}" srcOrd="0" destOrd="0" presId="urn:microsoft.com/office/officeart/2005/8/layout/process5"/>
    <dgm:cxn modelId="{8E1314BC-C862-4B56-9E6B-F01695722EB9}" srcId="{70CC518A-0C6C-4DDE-8B39-343664CD9BBD}" destId="{270E827A-70B4-4194-AB39-E619EB9C9294}" srcOrd="6" destOrd="0" parTransId="{965EB716-CCD6-4C8C-BD57-93839DAAA0B2}" sibTransId="{22460BE2-8A04-404C-A5C9-A75AA9072C1E}"/>
    <dgm:cxn modelId="{3B2517D4-5601-4FFB-BDE1-D053CD456F05}" type="presOf" srcId="{D139ABDD-C2F5-41F3-8AB9-8A5454C46943}" destId="{6C9CAAB7-B0BC-467E-91C4-B33C3A6AA6C4}" srcOrd="0" destOrd="0" presId="urn:microsoft.com/office/officeart/2005/8/layout/process5"/>
    <dgm:cxn modelId="{06C96C4C-0BBF-41BA-A7E4-D69D314F7361}" srcId="{70CC518A-0C6C-4DDE-8B39-343664CD9BBD}" destId="{93031772-CE80-46A6-B5F6-4624947020EF}" srcOrd="2" destOrd="0" parTransId="{95A001FB-EDA9-423A-A7CC-4BBF9C304587}" sibTransId="{A65FCD57-E643-4C3F-AEC6-29EF7B5D8A13}"/>
    <dgm:cxn modelId="{33D6DDA5-8551-4FE4-9769-BE3E27B5E7AE}" srcId="{70CC518A-0C6C-4DDE-8B39-343664CD9BBD}" destId="{51204DEB-6552-4E3D-BB2F-9EE29750D5F9}" srcOrd="3" destOrd="0" parTransId="{F37A349D-932C-467F-BBFA-E79603DB8178}" sibTransId="{77D6EC22-C6FC-42C5-9A8B-858965186FDD}"/>
    <dgm:cxn modelId="{69990555-D46C-4317-B6F9-C884B10F9AD6}" type="presOf" srcId="{77D6EC22-C6FC-42C5-9A8B-858965186FDD}" destId="{592F3EC3-E5FB-403D-949C-E2B45825A694}" srcOrd="1" destOrd="0" presId="urn:microsoft.com/office/officeart/2005/8/layout/process5"/>
    <dgm:cxn modelId="{DB24A640-DE3F-499E-BEFD-E16393B05F99}" type="presOf" srcId="{A65FCD57-E643-4C3F-AEC6-29EF7B5D8A13}" destId="{BED72D4D-F9C4-4972-B3DF-3010597A7308}" srcOrd="1" destOrd="0" presId="urn:microsoft.com/office/officeart/2005/8/layout/process5"/>
    <dgm:cxn modelId="{E1603161-5E99-4220-B452-FCC44AFC534D}" type="presOf" srcId="{77D6EC22-C6FC-42C5-9A8B-858965186FDD}" destId="{C143C86D-365D-4414-B359-0CC29DA7B358}" srcOrd="0" destOrd="0" presId="urn:microsoft.com/office/officeart/2005/8/layout/process5"/>
    <dgm:cxn modelId="{17FE88E0-7D54-4F66-B1F6-903F58EFDDC7}" type="presOf" srcId="{22460BE2-8A04-404C-A5C9-A75AA9072C1E}" destId="{4D1C88A9-15A3-4C4F-AE26-B4D625EE5F45}" srcOrd="1" destOrd="0" presId="urn:microsoft.com/office/officeart/2005/8/layout/process5"/>
    <dgm:cxn modelId="{B0597C79-9028-418B-B84F-1ABAB76F4169}" type="presOf" srcId="{2B1EEEAF-E40A-490C-B208-DDB83DCAF153}" destId="{129126B0-442A-46F5-AE1E-BD3B0246B754}" srcOrd="0" destOrd="0" presId="urn:microsoft.com/office/officeart/2005/8/layout/process5"/>
    <dgm:cxn modelId="{F2A353EA-BA71-4116-88AE-334A20881A42}" type="presOf" srcId="{51204DEB-6552-4E3D-BB2F-9EE29750D5F9}" destId="{A66D63F8-950B-4AE1-B2D2-3E8C55328399}" srcOrd="0" destOrd="0" presId="urn:microsoft.com/office/officeart/2005/8/layout/process5"/>
    <dgm:cxn modelId="{B6D0A773-877B-4989-9565-34F90B7DA621}" srcId="{70CC518A-0C6C-4DDE-8B39-343664CD9BBD}" destId="{10AAE9C6-3FF2-444E-AD11-790C174D309E}" srcOrd="4" destOrd="0" parTransId="{0DF5FEBB-B211-4EE9-B9D1-CA13E8D95F23}" sibTransId="{517619AC-15B9-4FD8-884C-DE25A116358C}"/>
    <dgm:cxn modelId="{46954BD0-BC27-45D9-8F1D-8D8FD04E6434}" type="presOf" srcId="{517619AC-15B9-4FD8-884C-DE25A116358C}" destId="{09B54B4E-7CA6-4908-924E-698AC1BADAD7}" srcOrd="1" destOrd="0" presId="urn:microsoft.com/office/officeart/2005/8/layout/process5"/>
    <dgm:cxn modelId="{3D9CD1B4-90C2-47C2-BEA1-7213208ADBE7}" type="presOf" srcId="{10AAE9C6-3FF2-444E-AD11-790C174D309E}" destId="{4B7ACFE9-99F5-4EFE-B422-49B10FCC0600}" srcOrd="0" destOrd="0" presId="urn:microsoft.com/office/officeart/2005/8/layout/process5"/>
    <dgm:cxn modelId="{4B50CAAD-FBC7-443E-BF4F-6902BA522C92}" srcId="{70CC518A-0C6C-4DDE-8B39-343664CD9BBD}" destId="{3740141E-56C2-4A81-8A7E-EB5B3BCC7A2E}" srcOrd="8" destOrd="0" parTransId="{DF9A2554-0548-45CA-91D9-9C8190D20715}" sibTransId="{2A3F1547-9404-4576-AFE6-4D1BAF221C82}"/>
    <dgm:cxn modelId="{9C68BBA5-40F8-408B-AAEE-DCE2D990CE46}" type="presOf" srcId="{3DA156FE-3058-4F1C-ACEF-A3E4FF1A5A5E}" destId="{EA79F114-24FC-49BB-ACB1-FF8150BA8A7C}" srcOrd="0" destOrd="0" presId="urn:microsoft.com/office/officeart/2005/8/layout/process5"/>
    <dgm:cxn modelId="{2B61DF90-AC90-4FDE-BEE9-08365BD15C9F}" type="presOf" srcId="{A3921721-7420-42BE-BAC6-45A6CE747CF5}" destId="{802BD90E-2201-4E40-BD8D-FC79D9EFFB85}" srcOrd="1" destOrd="0" presId="urn:microsoft.com/office/officeart/2005/8/layout/process5"/>
    <dgm:cxn modelId="{6C872E44-A1A6-4180-8B5A-0C46D4288ABB}" type="presOf" srcId="{A3921721-7420-42BE-BAC6-45A6CE747CF5}" destId="{DC761EAA-A62A-4405-B057-AA30D993F7E4}" srcOrd="0" destOrd="0" presId="urn:microsoft.com/office/officeart/2005/8/layout/process5"/>
    <dgm:cxn modelId="{A7FA85FF-24A7-45A9-B4BF-08EE0B549B5D}" type="presOf" srcId="{70CC518A-0C6C-4DDE-8B39-343664CD9BBD}" destId="{1EED461E-70C3-4366-A4FC-7D23432A1A53}" srcOrd="0" destOrd="0" presId="urn:microsoft.com/office/officeart/2005/8/layout/process5"/>
    <dgm:cxn modelId="{AB45E0D5-EFBD-4053-A242-5C3FC608FD8C}" type="presOf" srcId="{D7BFCCAC-EB98-46E9-880E-6A38125395CC}" destId="{1FEBC8E5-4AB0-4D85-A917-AF38055D9331}" srcOrd="0" destOrd="0" presId="urn:microsoft.com/office/officeart/2005/8/layout/process5"/>
    <dgm:cxn modelId="{61DCBF08-941C-4D78-B5E7-6DD723140B8D}" srcId="{70CC518A-0C6C-4DDE-8B39-343664CD9BBD}" destId="{2B1EEEAF-E40A-490C-B208-DDB83DCAF153}" srcOrd="7" destOrd="0" parTransId="{18B1D281-35AB-4A26-BB82-C0F3CAB0C4AE}" sibTransId="{116E405C-561D-438A-AC58-7918D12EBAE1}"/>
    <dgm:cxn modelId="{4653FA45-5830-4301-A39A-E43393F367A7}" srcId="{70CC518A-0C6C-4DDE-8B39-343664CD9BBD}" destId="{3DA156FE-3058-4F1C-ACEF-A3E4FF1A5A5E}" srcOrd="0" destOrd="0" parTransId="{0174A2CA-1437-444F-8963-8BE2D5FF1B7E}" sibTransId="{D7BFCCAC-EB98-46E9-880E-6A38125395CC}"/>
    <dgm:cxn modelId="{005DBE79-B775-4051-A8E0-0033BCCBAC85}" srcId="{70CC518A-0C6C-4DDE-8B39-343664CD9BBD}" destId="{BCD096BF-1B90-4550-9D99-0B1CB0C42FA9}" srcOrd="5" destOrd="0" parTransId="{804A3973-842B-4996-BE08-1611266A0B2B}" sibTransId="{A3921721-7420-42BE-BAC6-45A6CE747CF5}"/>
    <dgm:cxn modelId="{8B8D1BAF-5544-4247-90D1-F92B49E5D4BE}" type="presOf" srcId="{A65FCD57-E643-4C3F-AEC6-29EF7B5D8A13}" destId="{13DECA56-C921-43C1-8A64-66289E584703}" srcOrd="0" destOrd="0" presId="urn:microsoft.com/office/officeart/2005/8/layout/process5"/>
    <dgm:cxn modelId="{CA8EDD76-FCD9-4607-8406-9BA7F436BB68}" type="presOf" srcId="{3740141E-56C2-4A81-8A7E-EB5B3BCC7A2E}" destId="{AEE6F507-40CD-42CF-96C8-B5F3370B55D6}" srcOrd="0" destOrd="0" presId="urn:microsoft.com/office/officeart/2005/8/layout/process5"/>
    <dgm:cxn modelId="{A0FA1BDA-5B5F-49FE-AC04-D125923477D5}" type="presOf" srcId="{116E405C-561D-438A-AC58-7918D12EBAE1}" destId="{6072F9A2-084C-498D-B057-9A2026C8813B}" srcOrd="0" destOrd="0" presId="urn:microsoft.com/office/officeart/2005/8/layout/process5"/>
    <dgm:cxn modelId="{37D32C3A-B9FB-4248-9D80-BD77104EEF10}" type="presOf" srcId="{22460BE2-8A04-404C-A5C9-A75AA9072C1E}" destId="{0E5B8AA7-60CA-4BDB-A564-B19293F3AA56}" srcOrd="0" destOrd="0" presId="urn:microsoft.com/office/officeart/2005/8/layout/process5"/>
    <dgm:cxn modelId="{8C9208F8-2ACC-4823-80EB-31D81C47D860}" type="presOf" srcId="{93031772-CE80-46A6-B5F6-4624947020EF}" destId="{DF15661E-EB7B-4987-9D7E-202B515823D1}" srcOrd="0" destOrd="0" presId="urn:microsoft.com/office/officeart/2005/8/layout/process5"/>
    <dgm:cxn modelId="{C14D33ED-729C-4172-B749-F8A39442EFCB}" type="presParOf" srcId="{1EED461E-70C3-4366-A4FC-7D23432A1A53}" destId="{EA79F114-24FC-49BB-ACB1-FF8150BA8A7C}" srcOrd="0" destOrd="0" presId="urn:microsoft.com/office/officeart/2005/8/layout/process5"/>
    <dgm:cxn modelId="{625097BE-CCB2-4FD9-BD4D-25D0A0BAC82F}" type="presParOf" srcId="{1EED461E-70C3-4366-A4FC-7D23432A1A53}" destId="{1FEBC8E5-4AB0-4D85-A917-AF38055D9331}" srcOrd="1" destOrd="0" presId="urn:microsoft.com/office/officeart/2005/8/layout/process5"/>
    <dgm:cxn modelId="{E311F5AB-EBB6-4C52-81AE-0D16574528E9}" type="presParOf" srcId="{1FEBC8E5-4AB0-4D85-A917-AF38055D9331}" destId="{8CE10303-2159-4533-BDA9-91E116373CA1}" srcOrd="0" destOrd="0" presId="urn:microsoft.com/office/officeart/2005/8/layout/process5"/>
    <dgm:cxn modelId="{AC4993E7-8ABB-4E8D-99C5-C36FBFC59C7A}" type="presParOf" srcId="{1EED461E-70C3-4366-A4FC-7D23432A1A53}" destId="{25B8EB67-309E-44FB-B754-1D32DCCE6709}" srcOrd="2" destOrd="0" presId="urn:microsoft.com/office/officeart/2005/8/layout/process5"/>
    <dgm:cxn modelId="{92D0C41D-F335-464D-AFF5-000D72127145}" type="presParOf" srcId="{1EED461E-70C3-4366-A4FC-7D23432A1A53}" destId="{6C9CAAB7-B0BC-467E-91C4-B33C3A6AA6C4}" srcOrd="3" destOrd="0" presId="urn:microsoft.com/office/officeart/2005/8/layout/process5"/>
    <dgm:cxn modelId="{CE5EF1EF-0C4A-4F35-9640-D6D472E9EB23}" type="presParOf" srcId="{6C9CAAB7-B0BC-467E-91C4-B33C3A6AA6C4}" destId="{1EB337BF-ABA4-43F7-B553-7722FE6E9C71}" srcOrd="0" destOrd="0" presId="urn:microsoft.com/office/officeart/2005/8/layout/process5"/>
    <dgm:cxn modelId="{C99D63D9-14B1-498D-96BF-61606B349CED}" type="presParOf" srcId="{1EED461E-70C3-4366-A4FC-7D23432A1A53}" destId="{DF15661E-EB7B-4987-9D7E-202B515823D1}" srcOrd="4" destOrd="0" presId="urn:microsoft.com/office/officeart/2005/8/layout/process5"/>
    <dgm:cxn modelId="{86ABCD7F-6A14-46C8-B6C8-20B4F2C3E27C}" type="presParOf" srcId="{1EED461E-70C3-4366-A4FC-7D23432A1A53}" destId="{13DECA56-C921-43C1-8A64-66289E584703}" srcOrd="5" destOrd="0" presId="urn:microsoft.com/office/officeart/2005/8/layout/process5"/>
    <dgm:cxn modelId="{EC20431E-D4EE-4EAB-A84B-C270AC1335E4}" type="presParOf" srcId="{13DECA56-C921-43C1-8A64-66289E584703}" destId="{BED72D4D-F9C4-4972-B3DF-3010597A7308}" srcOrd="0" destOrd="0" presId="urn:microsoft.com/office/officeart/2005/8/layout/process5"/>
    <dgm:cxn modelId="{84CFE9BA-7E68-4026-83A0-02CAF2781744}" type="presParOf" srcId="{1EED461E-70C3-4366-A4FC-7D23432A1A53}" destId="{A66D63F8-950B-4AE1-B2D2-3E8C55328399}" srcOrd="6" destOrd="0" presId="urn:microsoft.com/office/officeart/2005/8/layout/process5"/>
    <dgm:cxn modelId="{0CB80F97-0BE0-41A3-9725-006C098F4C74}" type="presParOf" srcId="{1EED461E-70C3-4366-A4FC-7D23432A1A53}" destId="{C143C86D-365D-4414-B359-0CC29DA7B358}" srcOrd="7" destOrd="0" presId="urn:microsoft.com/office/officeart/2005/8/layout/process5"/>
    <dgm:cxn modelId="{F3665596-5816-411F-A956-5FBCEC62E337}" type="presParOf" srcId="{C143C86D-365D-4414-B359-0CC29DA7B358}" destId="{592F3EC3-E5FB-403D-949C-E2B45825A694}" srcOrd="0" destOrd="0" presId="urn:microsoft.com/office/officeart/2005/8/layout/process5"/>
    <dgm:cxn modelId="{9EFA69BA-A11C-433B-AAB5-D8F850FF2FC0}" type="presParOf" srcId="{1EED461E-70C3-4366-A4FC-7D23432A1A53}" destId="{4B7ACFE9-99F5-4EFE-B422-49B10FCC0600}" srcOrd="8" destOrd="0" presId="urn:microsoft.com/office/officeart/2005/8/layout/process5"/>
    <dgm:cxn modelId="{46EA0E20-0833-4C9D-BEE0-96FDA2F7594C}" type="presParOf" srcId="{1EED461E-70C3-4366-A4FC-7D23432A1A53}" destId="{D9F7878D-F61C-4DED-BF9A-EFF041E456CE}" srcOrd="9" destOrd="0" presId="urn:microsoft.com/office/officeart/2005/8/layout/process5"/>
    <dgm:cxn modelId="{213182FD-749E-4AE9-AF28-27B6DB8BFA02}" type="presParOf" srcId="{D9F7878D-F61C-4DED-BF9A-EFF041E456CE}" destId="{09B54B4E-7CA6-4908-924E-698AC1BADAD7}" srcOrd="0" destOrd="0" presId="urn:microsoft.com/office/officeart/2005/8/layout/process5"/>
    <dgm:cxn modelId="{B17BC2DB-C6AF-4892-A2DE-F169E85F1B77}" type="presParOf" srcId="{1EED461E-70C3-4366-A4FC-7D23432A1A53}" destId="{32E80D43-7504-4432-8143-D5EAF732405B}" srcOrd="10" destOrd="0" presId="urn:microsoft.com/office/officeart/2005/8/layout/process5"/>
    <dgm:cxn modelId="{F63AC9C1-AB17-487F-BCB6-93A04D6355AD}" type="presParOf" srcId="{1EED461E-70C3-4366-A4FC-7D23432A1A53}" destId="{DC761EAA-A62A-4405-B057-AA30D993F7E4}" srcOrd="11" destOrd="0" presId="urn:microsoft.com/office/officeart/2005/8/layout/process5"/>
    <dgm:cxn modelId="{45603B45-4DAB-41F0-AD45-C592FED6806D}" type="presParOf" srcId="{DC761EAA-A62A-4405-B057-AA30D993F7E4}" destId="{802BD90E-2201-4E40-BD8D-FC79D9EFFB85}" srcOrd="0" destOrd="0" presId="urn:microsoft.com/office/officeart/2005/8/layout/process5"/>
    <dgm:cxn modelId="{23BBB8FA-42D2-4C1D-B7EC-EF751422D051}" type="presParOf" srcId="{1EED461E-70C3-4366-A4FC-7D23432A1A53}" destId="{B679809B-C260-486C-B3AA-DAC7897DD756}" srcOrd="12" destOrd="0" presId="urn:microsoft.com/office/officeart/2005/8/layout/process5"/>
    <dgm:cxn modelId="{E5440E3D-F5A6-408D-BFA5-480D7CF2E5E3}" type="presParOf" srcId="{1EED461E-70C3-4366-A4FC-7D23432A1A53}" destId="{0E5B8AA7-60CA-4BDB-A564-B19293F3AA56}" srcOrd="13" destOrd="0" presId="urn:microsoft.com/office/officeart/2005/8/layout/process5"/>
    <dgm:cxn modelId="{BCEC9A02-1A41-47F6-AB82-361C550E9124}" type="presParOf" srcId="{0E5B8AA7-60CA-4BDB-A564-B19293F3AA56}" destId="{4D1C88A9-15A3-4C4F-AE26-B4D625EE5F45}" srcOrd="0" destOrd="0" presId="urn:microsoft.com/office/officeart/2005/8/layout/process5"/>
    <dgm:cxn modelId="{8B137A0B-4063-4CD8-AEFE-5BD7EB9AD02D}" type="presParOf" srcId="{1EED461E-70C3-4366-A4FC-7D23432A1A53}" destId="{129126B0-442A-46F5-AE1E-BD3B0246B754}" srcOrd="14" destOrd="0" presId="urn:microsoft.com/office/officeart/2005/8/layout/process5"/>
    <dgm:cxn modelId="{B7E471D0-0056-4856-AF47-3741EB1A0BF3}" type="presParOf" srcId="{1EED461E-70C3-4366-A4FC-7D23432A1A53}" destId="{6072F9A2-084C-498D-B057-9A2026C8813B}" srcOrd="15" destOrd="0" presId="urn:microsoft.com/office/officeart/2005/8/layout/process5"/>
    <dgm:cxn modelId="{FF0FB6A6-D04F-43DE-867A-F9D12B285843}" type="presParOf" srcId="{6072F9A2-084C-498D-B057-9A2026C8813B}" destId="{20E37D0C-2FF4-4DD4-8F5E-BB31622F1A04}" srcOrd="0" destOrd="0" presId="urn:microsoft.com/office/officeart/2005/8/layout/process5"/>
    <dgm:cxn modelId="{EAC8D623-94A6-4B5A-A8C3-8A422C4B2D68}" type="presParOf" srcId="{1EED461E-70C3-4366-A4FC-7D23432A1A53}" destId="{AEE6F507-40CD-42CF-96C8-B5F3370B55D6}"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8B5907-6BCA-415D-9695-8F285729A72C}" type="doc">
      <dgm:prSet loTypeId="urn:diagrams.loki3.com/TabbedArc+Icon" loCatId="relationship" qsTypeId="urn:microsoft.com/office/officeart/2005/8/quickstyle/simple5" qsCatId="simple" csTypeId="urn:microsoft.com/office/officeart/2005/8/colors/colorful1#1" csCatId="colorful" phldr="1"/>
      <dgm:spPr/>
      <dgm:t>
        <a:bodyPr/>
        <a:lstStyle/>
        <a:p>
          <a:endParaRPr lang="en-IN"/>
        </a:p>
      </dgm:t>
    </dgm:pt>
    <dgm:pt modelId="{7901557A-1F63-408E-BC5B-992BEF60BED0}">
      <dgm:prSet phldrT="[Text]" custT="1"/>
      <dgm:spPr/>
      <dgm:t>
        <a:bodyPr/>
        <a:lstStyle/>
        <a:p>
          <a:r>
            <a:rPr lang="en-US" sz="2300" b="1" dirty="0" smtClean="0"/>
            <a:t>Court Observation  </a:t>
          </a:r>
          <a:endParaRPr lang="en-IN" sz="2300" b="1" dirty="0"/>
        </a:p>
      </dgm:t>
    </dgm:pt>
    <dgm:pt modelId="{0650D82C-0F81-4C8E-AE74-786D0B4B8AF1}" type="parTrans" cxnId="{85AE3E97-27FD-49CD-B1FB-32BC92151467}">
      <dgm:prSet/>
      <dgm:spPr/>
      <dgm:t>
        <a:bodyPr/>
        <a:lstStyle/>
        <a:p>
          <a:endParaRPr lang="en-IN" sz="2300"/>
        </a:p>
      </dgm:t>
    </dgm:pt>
    <dgm:pt modelId="{672D1F80-399B-4D13-8E29-B8DB3E51079E}" type="sibTrans" cxnId="{85AE3E97-27FD-49CD-B1FB-32BC92151467}">
      <dgm:prSet/>
      <dgm:spPr/>
      <dgm:t>
        <a:bodyPr/>
        <a:lstStyle/>
        <a:p>
          <a:endParaRPr lang="en-IN" sz="2300"/>
        </a:p>
      </dgm:t>
    </dgm:pt>
    <dgm:pt modelId="{36FE18CB-5A2E-4BB3-A23B-2DFCBCB7F38B}">
      <dgm:prSet phldrT="[Text]" custT="1"/>
      <dgm:spPr/>
      <dgm:t>
        <a:bodyPr/>
        <a:lstStyle/>
        <a:p>
          <a:r>
            <a:rPr lang="en-US" sz="2300" b="1" dirty="0" smtClean="0"/>
            <a:t>Family Connect</a:t>
          </a:r>
          <a:endParaRPr lang="en-IN" sz="2300" b="1" dirty="0"/>
        </a:p>
      </dgm:t>
    </dgm:pt>
    <dgm:pt modelId="{6D8A79A1-37C6-4C65-AAB7-8519142F0F22}" type="parTrans" cxnId="{15297486-2030-4A7C-863C-1D38F6CA65E9}">
      <dgm:prSet/>
      <dgm:spPr/>
      <dgm:t>
        <a:bodyPr/>
        <a:lstStyle/>
        <a:p>
          <a:endParaRPr lang="en-IN" sz="2300"/>
        </a:p>
      </dgm:t>
    </dgm:pt>
    <dgm:pt modelId="{F6BA7647-7840-45A6-9C4F-39F27AB44592}" type="sibTrans" cxnId="{15297486-2030-4A7C-863C-1D38F6CA65E9}">
      <dgm:prSet/>
      <dgm:spPr/>
      <dgm:t>
        <a:bodyPr/>
        <a:lstStyle/>
        <a:p>
          <a:endParaRPr lang="en-IN" sz="2300"/>
        </a:p>
      </dgm:t>
    </dgm:pt>
    <dgm:pt modelId="{4FBF4D00-D39D-4501-BD71-0DB88D2E899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3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300" b="1" dirty="0" smtClean="0"/>
            <a:t>Legal </a:t>
          </a:r>
        </a:p>
        <a:p>
          <a:pPr marL="0" marR="0" indent="0" defTabSz="914400" eaLnBrk="1" fontAlgn="auto" latinLnBrk="0" hangingPunct="1">
            <a:lnSpc>
              <a:spcPct val="100000"/>
            </a:lnSpc>
            <a:spcBef>
              <a:spcPts val="0"/>
            </a:spcBef>
            <a:spcAft>
              <a:spcPts val="0"/>
            </a:spcAft>
            <a:buClrTx/>
            <a:buSzTx/>
            <a:buFontTx/>
            <a:buNone/>
            <a:tabLst/>
            <a:defRPr/>
          </a:pPr>
          <a:r>
            <a:rPr lang="en-US" sz="2300" b="1" dirty="0" smtClean="0"/>
            <a:t>Awareness</a:t>
          </a:r>
          <a:endParaRPr lang="en-IN" sz="2300" b="1" dirty="0" smtClean="0"/>
        </a:p>
        <a:p>
          <a:pPr defTabSz="889000">
            <a:lnSpc>
              <a:spcPct val="90000"/>
            </a:lnSpc>
            <a:spcBef>
              <a:spcPct val="0"/>
            </a:spcBef>
            <a:spcAft>
              <a:spcPct val="35000"/>
            </a:spcAft>
          </a:pPr>
          <a:endParaRPr lang="en-IN" sz="2300" b="1" dirty="0"/>
        </a:p>
      </dgm:t>
    </dgm:pt>
    <dgm:pt modelId="{5C0DD023-5426-4839-A727-7ED46BDBE1B1}" type="parTrans" cxnId="{DB55866D-6949-4CD2-8712-449D5ABB351C}">
      <dgm:prSet/>
      <dgm:spPr/>
      <dgm:t>
        <a:bodyPr/>
        <a:lstStyle/>
        <a:p>
          <a:endParaRPr lang="en-IN" sz="2300"/>
        </a:p>
      </dgm:t>
    </dgm:pt>
    <dgm:pt modelId="{D9562AA7-55D6-4953-98A0-9160443D8E2E}" type="sibTrans" cxnId="{DB55866D-6949-4CD2-8712-449D5ABB351C}">
      <dgm:prSet/>
      <dgm:spPr/>
      <dgm:t>
        <a:bodyPr/>
        <a:lstStyle/>
        <a:p>
          <a:endParaRPr lang="en-IN" sz="2300"/>
        </a:p>
      </dgm:t>
    </dgm:pt>
    <dgm:pt modelId="{A238F78C-4DD6-4705-AB9F-81B644BDD44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3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300" b="1" dirty="0" smtClean="0"/>
            <a:t>Reading</a:t>
          </a:r>
        </a:p>
        <a:p>
          <a:pPr marL="0" marR="0" indent="0" defTabSz="914400" eaLnBrk="1" fontAlgn="auto" latinLnBrk="0" hangingPunct="1">
            <a:lnSpc>
              <a:spcPct val="100000"/>
            </a:lnSpc>
            <a:spcBef>
              <a:spcPts val="0"/>
            </a:spcBef>
            <a:spcAft>
              <a:spcPts val="0"/>
            </a:spcAft>
            <a:buClrTx/>
            <a:buSzTx/>
            <a:buFontTx/>
            <a:buNone/>
            <a:tabLst/>
            <a:defRPr/>
          </a:pPr>
          <a:r>
            <a:rPr lang="en-US" sz="2300" b="1" dirty="0" smtClean="0"/>
            <a:t> Materials </a:t>
          </a:r>
          <a:endParaRPr lang="en-IN" sz="2300" b="1" dirty="0" smtClean="0"/>
        </a:p>
        <a:p>
          <a:pPr defTabSz="1022350">
            <a:lnSpc>
              <a:spcPct val="90000"/>
            </a:lnSpc>
            <a:spcBef>
              <a:spcPct val="0"/>
            </a:spcBef>
            <a:spcAft>
              <a:spcPct val="35000"/>
            </a:spcAft>
          </a:pPr>
          <a:endParaRPr lang="en-IN" sz="2300" b="1" dirty="0"/>
        </a:p>
      </dgm:t>
    </dgm:pt>
    <dgm:pt modelId="{A8C2CF97-CF7C-4F48-BCEC-E677EB3E6E91}" type="parTrans" cxnId="{505C1DF3-8136-4C0F-8CAB-79DE01112A90}">
      <dgm:prSet/>
      <dgm:spPr/>
      <dgm:t>
        <a:bodyPr/>
        <a:lstStyle/>
        <a:p>
          <a:endParaRPr lang="en-IN" sz="2300"/>
        </a:p>
      </dgm:t>
    </dgm:pt>
    <dgm:pt modelId="{B26FC3C0-56C0-4839-BDF9-847BD1E7315E}" type="sibTrans" cxnId="{505C1DF3-8136-4C0F-8CAB-79DE01112A90}">
      <dgm:prSet/>
      <dgm:spPr/>
      <dgm:t>
        <a:bodyPr/>
        <a:lstStyle/>
        <a:p>
          <a:endParaRPr lang="en-IN" sz="2300"/>
        </a:p>
      </dgm:t>
    </dgm:pt>
    <dgm:pt modelId="{F56823E6-DCDE-4EC2-8F59-4F3EC269F29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3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300" b="1" dirty="0" smtClean="0"/>
            <a:t>Micro-</a:t>
          </a:r>
        </a:p>
        <a:p>
          <a:pPr marL="0" marR="0" indent="0" defTabSz="914400" eaLnBrk="1" fontAlgn="auto" latinLnBrk="0" hangingPunct="1">
            <a:lnSpc>
              <a:spcPct val="100000"/>
            </a:lnSpc>
            <a:spcBef>
              <a:spcPts val="0"/>
            </a:spcBef>
            <a:spcAft>
              <a:spcPts val="0"/>
            </a:spcAft>
            <a:buClrTx/>
            <a:buSzTx/>
            <a:buFontTx/>
            <a:buNone/>
            <a:tabLst/>
            <a:defRPr/>
          </a:pPr>
          <a:r>
            <a:rPr lang="en-US" sz="2300" b="1" dirty="0" smtClean="0"/>
            <a:t>Studies</a:t>
          </a:r>
          <a:endParaRPr lang="en-IN" sz="2300" b="1" dirty="0" smtClean="0"/>
        </a:p>
        <a:p>
          <a:pPr defTabSz="889000">
            <a:lnSpc>
              <a:spcPct val="90000"/>
            </a:lnSpc>
            <a:spcBef>
              <a:spcPct val="0"/>
            </a:spcBef>
            <a:spcAft>
              <a:spcPct val="35000"/>
            </a:spcAft>
          </a:pPr>
          <a:endParaRPr lang="en-IN" sz="2300" b="1" dirty="0"/>
        </a:p>
      </dgm:t>
    </dgm:pt>
    <dgm:pt modelId="{DF91B06B-0F9D-492D-A536-5007921212C1}" type="sibTrans" cxnId="{9CF484EB-8F52-4F54-95C0-9CEA661CEB69}">
      <dgm:prSet/>
      <dgm:spPr/>
      <dgm:t>
        <a:bodyPr/>
        <a:lstStyle/>
        <a:p>
          <a:endParaRPr lang="en-IN" sz="2300"/>
        </a:p>
      </dgm:t>
    </dgm:pt>
    <dgm:pt modelId="{85B6E3F3-1707-41F0-8D6E-AF9DDFF7E626}" type="parTrans" cxnId="{9CF484EB-8F52-4F54-95C0-9CEA661CEB69}">
      <dgm:prSet/>
      <dgm:spPr/>
      <dgm:t>
        <a:bodyPr/>
        <a:lstStyle/>
        <a:p>
          <a:endParaRPr lang="en-IN" sz="2300"/>
        </a:p>
      </dgm:t>
    </dgm:pt>
    <dgm:pt modelId="{F4D77DED-4C2D-4323-9CC0-51079EA01ED9}">
      <dgm:prSet phldrT="[Text]" custT="1"/>
      <dgm:spPr/>
      <dgm:t>
        <a:bodyPr/>
        <a:lstStyle/>
        <a:p>
          <a:r>
            <a:rPr lang="en-US" sz="2300" b="1" dirty="0" smtClean="0"/>
            <a:t>Network of NGOs</a:t>
          </a:r>
          <a:endParaRPr lang="en-IN" sz="2300" b="1" dirty="0"/>
        </a:p>
      </dgm:t>
    </dgm:pt>
    <dgm:pt modelId="{F0C0ECEC-FE1E-4B4A-9B53-92075DE3F7BE}" type="parTrans" cxnId="{DEDDD956-6838-4F35-85A8-7C78D825914B}">
      <dgm:prSet/>
      <dgm:spPr/>
      <dgm:t>
        <a:bodyPr/>
        <a:lstStyle/>
        <a:p>
          <a:endParaRPr lang="en-IN" sz="2300"/>
        </a:p>
      </dgm:t>
    </dgm:pt>
    <dgm:pt modelId="{B89FAB77-65B2-45F9-AC61-007FE42C6A6E}" type="sibTrans" cxnId="{DEDDD956-6838-4F35-85A8-7C78D825914B}">
      <dgm:prSet/>
      <dgm:spPr/>
      <dgm:t>
        <a:bodyPr/>
        <a:lstStyle/>
        <a:p>
          <a:endParaRPr lang="en-IN" sz="2300"/>
        </a:p>
      </dgm:t>
    </dgm:pt>
    <dgm:pt modelId="{C0A71EFF-1F50-44C6-B476-E45CD3EBF317}" type="pres">
      <dgm:prSet presAssocID="{958B5907-6BCA-415D-9695-8F285729A72C}" presName="Name0" presStyleCnt="0">
        <dgm:presLayoutVars>
          <dgm:dir/>
          <dgm:resizeHandles val="exact"/>
        </dgm:presLayoutVars>
      </dgm:prSet>
      <dgm:spPr/>
      <dgm:t>
        <a:bodyPr/>
        <a:lstStyle/>
        <a:p>
          <a:endParaRPr lang="en-IN"/>
        </a:p>
      </dgm:t>
    </dgm:pt>
    <dgm:pt modelId="{2C831651-9CB6-4D73-ABF7-794F900C916C}" type="pres">
      <dgm:prSet presAssocID="{7901557A-1F63-408E-BC5B-992BEF60BED0}" presName="twoplus" presStyleLbl="node1" presStyleIdx="0" presStyleCnt="6" custScaleX="123966" custScaleY="109466">
        <dgm:presLayoutVars>
          <dgm:bulletEnabled val="1"/>
        </dgm:presLayoutVars>
      </dgm:prSet>
      <dgm:spPr/>
      <dgm:t>
        <a:bodyPr/>
        <a:lstStyle/>
        <a:p>
          <a:endParaRPr lang="en-IN"/>
        </a:p>
      </dgm:t>
    </dgm:pt>
    <dgm:pt modelId="{D4C0BB41-6AA2-46FB-9C8B-24F269BD4C36}" type="pres">
      <dgm:prSet presAssocID="{36FE18CB-5A2E-4BB3-A23B-2DFCBCB7F38B}" presName="twoplus" presStyleLbl="node1" presStyleIdx="1" presStyleCnt="6" custScaleX="123966" custScaleY="109466">
        <dgm:presLayoutVars>
          <dgm:bulletEnabled val="1"/>
        </dgm:presLayoutVars>
      </dgm:prSet>
      <dgm:spPr/>
      <dgm:t>
        <a:bodyPr/>
        <a:lstStyle/>
        <a:p>
          <a:endParaRPr lang="en-IN"/>
        </a:p>
      </dgm:t>
    </dgm:pt>
    <dgm:pt modelId="{498856AB-98ED-4D0D-AD8D-28D9716A9982}" type="pres">
      <dgm:prSet presAssocID="{F56823E6-DCDE-4EC2-8F59-4F3EC269F298}" presName="twoplus" presStyleLbl="node1" presStyleIdx="2" presStyleCnt="6" custScaleX="123966" custScaleY="109466">
        <dgm:presLayoutVars>
          <dgm:bulletEnabled val="1"/>
        </dgm:presLayoutVars>
      </dgm:prSet>
      <dgm:spPr/>
      <dgm:t>
        <a:bodyPr/>
        <a:lstStyle/>
        <a:p>
          <a:endParaRPr lang="en-IN"/>
        </a:p>
      </dgm:t>
    </dgm:pt>
    <dgm:pt modelId="{B9CA2FCB-367E-49F3-A2D1-C817718D3701}" type="pres">
      <dgm:prSet presAssocID="{4FBF4D00-D39D-4501-BD71-0DB88D2E8993}" presName="twoplus" presStyleLbl="node1" presStyleIdx="3" presStyleCnt="6" custScaleX="123966" custScaleY="109466">
        <dgm:presLayoutVars>
          <dgm:bulletEnabled val="1"/>
        </dgm:presLayoutVars>
      </dgm:prSet>
      <dgm:spPr/>
      <dgm:t>
        <a:bodyPr/>
        <a:lstStyle/>
        <a:p>
          <a:endParaRPr lang="en-IN"/>
        </a:p>
      </dgm:t>
    </dgm:pt>
    <dgm:pt modelId="{07ECA9FF-FA07-477B-B23A-D0E855D3FBDE}" type="pres">
      <dgm:prSet presAssocID="{A238F78C-4DD6-4705-AB9F-81B644BDD441}" presName="twoplus" presStyleLbl="node1" presStyleIdx="4" presStyleCnt="6" custScaleX="123966" custScaleY="109466">
        <dgm:presLayoutVars>
          <dgm:bulletEnabled val="1"/>
        </dgm:presLayoutVars>
      </dgm:prSet>
      <dgm:spPr/>
      <dgm:t>
        <a:bodyPr/>
        <a:lstStyle/>
        <a:p>
          <a:endParaRPr lang="en-IN"/>
        </a:p>
      </dgm:t>
    </dgm:pt>
    <dgm:pt modelId="{16C7FCE1-61E4-4BDB-A3E9-ACF615FE57C4}" type="pres">
      <dgm:prSet presAssocID="{F4D77DED-4C2D-4323-9CC0-51079EA01ED9}" presName="twoplus" presStyleLbl="node1" presStyleIdx="5" presStyleCnt="6" custScaleX="123966" custScaleY="109466">
        <dgm:presLayoutVars>
          <dgm:bulletEnabled val="1"/>
        </dgm:presLayoutVars>
      </dgm:prSet>
      <dgm:spPr/>
      <dgm:t>
        <a:bodyPr/>
        <a:lstStyle/>
        <a:p>
          <a:endParaRPr lang="en-IN"/>
        </a:p>
      </dgm:t>
    </dgm:pt>
  </dgm:ptLst>
  <dgm:cxnLst>
    <dgm:cxn modelId="{30D08051-08D5-4ADA-8507-9046915D94A0}" type="presOf" srcId="{958B5907-6BCA-415D-9695-8F285729A72C}" destId="{C0A71EFF-1F50-44C6-B476-E45CD3EBF317}" srcOrd="0" destOrd="0" presId="urn:diagrams.loki3.com/TabbedArc+Icon"/>
    <dgm:cxn modelId="{DEDDD956-6838-4F35-85A8-7C78D825914B}" srcId="{958B5907-6BCA-415D-9695-8F285729A72C}" destId="{F4D77DED-4C2D-4323-9CC0-51079EA01ED9}" srcOrd="5" destOrd="0" parTransId="{F0C0ECEC-FE1E-4B4A-9B53-92075DE3F7BE}" sibTransId="{B89FAB77-65B2-45F9-AC61-007FE42C6A6E}"/>
    <dgm:cxn modelId="{BBE0B836-A3EF-4A14-B8FA-232E49256DF9}" type="presOf" srcId="{7901557A-1F63-408E-BC5B-992BEF60BED0}" destId="{2C831651-9CB6-4D73-ABF7-794F900C916C}" srcOrd="0" destOrd="0" presId="urn:diagrams.loki3.com/TabbedArc+Icon"/>
    <dgm:cxn modelId="{51637EC3-7141-45BE-8132-ABE5255FF095}" type="presOf" srcId="{36FE18CB-5A2E-4BB3-A23B-2DFCBCB7F38B}" destId="{D4C0BB41-6AA2-46FB-9C8B-24F269BD4C36}" srcOrd="0" destOrd="0" presId="urn:diagrams.loki3.com/TabbedArc+Icon"/>
    <dgm:cxn modelId="{85AE3E97-27FD-49CD-B1FB-32BC92151467}" srcId="{958B5907-6BCA-415D-9695-8F285729A72C}" destId="{7901557A-1F63-408E-BC5B-992BEF60BED0}" srcOrd="0" destOrd="0" parTransId="{0650D82C-0F81-4C8E-AE74-786D0B4B8AF1}" sibTransId="{672D1F80-399B-4D13-8E29-B8DB3E51079E}"/>
    <dgm:cxn modelId="{9CF484EB-8F52-4F54-95C0-9CEA661CEB69}" srcId="{958B5907-6BCA-415D-9695-8F285729A72C}" destId="{F56823E6-DCDE-4EC2-8F59-4F3EC269F298}" srcOrd="2" destOrd="0" parTransId="{85B6E3F3-1707-41F0-8D6E-AF9DDFF7E626}" sibTransId="{DF91B06B-0F9D-492D-A536-5007921212C1}"/>
    <dgm:cxn modelId="{15297486-2030-4A7C-863C-1D38F6CA65E9}" srcId="{958B5907-6BCA-415D-9695-8F285729A72C}" destId="{36FE18CB-5A2E-4BB3-A23B-2DFCBCB7F38B}" srcOrd="1" destOrd="0" parTransId="{6D8A79A1-37C6-4C65-AAB7-8519142F0F22}" sibTransId="{F6BA7647-7840-45A6-9C4F-39F27AB44592}"/>
    <dgm:cxn modelId="{FBF8C04E-9C9B-4067-968D-90B6A2317608}" type="presOf" srcId="{F4D77DED-4C2D-4323-9CC0-51079EA01ED9}" destId="{16C7FCE1-61E4-4BDB-A3E9-ACF615FE57C4}" srcOrd="0" destOrd="0" presId="urn:diagrams.loki3.com/TabbedArc+Icon"/>
    <dgm:cxn modelId="{54F37D1B-303A-4C0F-851F-35A77DAC1CBF}" type="presOf" srcId="{F56823E6-DCDE-4EC2-8F59-4F3EC269F298}" destId="{498856AB-98ED-4D0D-AD8D-28D9716A9982}" srcOrd="0" destOrd="0" presId="urn:diagrams.loki3.com/TabbedArc+Icon"/>
    <dgm:cxn modelId="{505C1DF3-8136-4C0F-8CAB-79DE01112A90}" srcId="{958B5907-6BCA-415D-9695-8F285729A72C}" destId="{A238F78C-4DD6-4705-AB9F-81B644BDD441}" srcOrd="4" destOrd="0" parTransId="{A8C2CF97-CF7C-4F48-BCEC-E677EB3E6E91}" sibTransId="{B26FC3C0-56C0-4839-BDF9-847BD1E7315E}"/>
    <dgm:cxn modelId="{D3B3590B-5960-4D99-A73D-E6FE95E59D6F}" type="presOf" srcId="{A238F78C-4DD6-4705-AB9F-81B644BDD441}" destId="{07ECA9FF-FA07-477B-B23A-D0E855D3FBDE}" srcOrd="0" destOrd="0" presId="urn:diagrams.loki3.com/TabbedArc+Icon"/>
    <dgm:cxn modelId="{614B15AF-3189-4E20-9BA0-741512759685}" type="presOf" srcId="{4FBF4D00-D39D-4501-BD71-0DB88D2E8993}" destId="{B9CA2FCB-367E-49F3-A2D1-C817718D3701}" srcOrd="0" destOrd="0" presId="urn:diagrams.loki3.com/TabbedArc+Icon"/>
    <dgm:cxn modelId="{DB55866D-6949-4CD2-8712-449D5ABB351C}" srcId="{958B5907-6BCA-415D-9695-8F285729A72C}" destId="{4FBF4D00-D39D-4501-BD71-0DB88D2E8993}" srcOrd="3" destOrd="0" parTransId="{5C0DD023-5426-4839-A727-7ED46BDBE1B1}" sibTransId="{D9562AA7-55D6-4953-98A0-9160443D8E2E}"/>
    <dgm:cxn modelId="{3F4AEEB4-9956-4D7B-842C-0239EE70F23D}" type="presParOf" srcId="{C0A71EFF-1F50-44C6-B476-E45CD3EBF317}" destId="{2C831651-9CB6-4D73-ABF7-794F900C916C}" srcOrd="0" destOrd="0" presId="urn:diagrams.loki3.com/TabbedArc+Icon"/>
    <dgm:cxn modelId="{85184289-6A60-498A-9E54-5F9C227963FD}" type="presParOf" srcId="{C0A71EFF-1F50-44C6-B476-E45CD3EBF317}" destId="{D4C0BB41-6AA2-46FB-9C8B-24F269BD4C36}" srcOrd="1" destOrd="0" presId="urn:diagrams.loki3.com/TabbedArc+Icon"/>
    <dgm:cxn modelId="{E6DE4865-6189-4C72-A92C-83F8547FD05B}" type="presParOf" srcId="{C0A71EFF-1F50-44C6-B476-E45CD3EBF317}" destId="{498856AB-98ED-4D0D-AD8D-28D9716A9982}" srcOrd="2" destOrd="0" presId="urn:diagrams.loki3.com/TabbedArc+Icon"/>
    <dgm:cxn modelId="{E2848A1C-9C99-4600-92BE-E9A95EE37309}" type="presParOf" srcId="{C0A71EFF-1F50-44C6-B476-E45CD3EBF317}" destId="{B9CA2FCB-367E-49F3-A2D1-C817718D3701}" srcOrd="3" destOrd="0" presId="urn:diagrams.loki3.com/TabbedArc+Icon"/>
    <dgm:cxn modelId="{2D5D5020-806E-4B71-AD23-F9880E1A4607}" type="presParOf" srcId="{C0A71EFF-1F50-44C6-B476-E45CD3EBF317}" destId="{07ECA9FF-FA07-477B-B23A-D0E855D3FBDE}" srcOrd="4" destOrd="0" presId="urn:diagrams.loki3.com/TabbedArc+Icon"/>
    <dgm:cxn modelId="{FD6B06B4-D223-420F-A1DD-E2427368A868}" type="presParOf" srcId="{C0A71EFF-1F50-44C6-B476-E45CD3EBF317}" destId="{16C7FCE1-61E4-4BDB-A3E9-ACF615FE57C4}" srcOrd="5"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3DDBB3-951F-4F9B-9E2E-AF816C5809C4}"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en-IN"/>
        </a:p>
      </dgm:t>
    </dgm:pt>
    <dgm:pt modelId="{416BA5FD-3610-4FB5-9EB6-86AA7A1584F0}">
      <dgm:prSet phldrT="[Text]" custT="1"/>
      <dgm:spPr>
        <a:solidFill>
          <a:schemeClr val="tx1">
            <a:lumMod val="50000"/>
            <a:lumOff val="50000"/>
          </a:schemeClr>
        </a:solidFill>
      </dgm:spPr>
      <dgm:t>
        <a:bodyPr/>
        <a:lstStyle/>
        <a:p>
          <a:r>
            <a:rPr lang="en-US" sz="3600" b="1" i="1" dirty="0" smtClean="0"/>
            <a:t>SHADHINOTA</a:t>
          </a:r>
          <a:r>
            <a:rPr lang="en-US" sz="3600" b="1" dirty="0" smtClean="0"/>
            <a:t> (Freedom)</a:t>
          </a:r>
          <a:endParaRPr lang="en-IN" sz="3600" b="1" dirty="0"/>
        </a:p>
      </dgm:t>
    </dgm:pt>
    <dgm:pt modelId="{E56DEBA1-395A-47D5-821F-1CC1B406C04B}" type="parTrans" cxnId="{F9AF0E56-C738-4698-9505-7886D84650F6}">
      <dgm:prSet/>
      <dgm:spPr/>
      <dgm:t>
        <a:bodyPr/>
        <a:lstStyle/>
        <a:p>
          <a:endParaRPr lang="en-IN"/>
        </a:p>
      </dgm:t>
    </dgm:pt>
    <dgm:pt modelId="{074295F1-E65C-4497-BDEF-BD40973E3A43}" type="sibTrans" cxnId="{F9AF0E56-C738-4698-9505-7886D84650F6}">
      <dgm:prSet/>
      <dgm:spPr/>
      <dgm:t>
        <a:bodyPr/>
        <a:lstStyle/>
        <a:p>
          <a:endParaRPr lang="en-IN"/>
        </a:p>
      </dgm:t>
    </dgm:pt>
    <dgm:pt modelId="{41633077-0CB2-4D59-8985-5F6C14102247}">
      <dgm:prSet phldrT="[Text]" custT="1"/>
      <dgm:spPr>
        <a:solidFill>
          <a:schemeClr val="tx1">
            <a:lumMod val="50000"/>
            <a:lumOff val="50000"/>
          </a:schemeClr>
        </a:solidFill>
      </dgm:spPr>
      <dgm:t>
        <a:bodyPr/>
        <a:lstStyle/>
        <a:p>
          <a:r>
            <a:rPr lang="en-US" sz="2700" dirty="0" smtClean="0">
              <a:solidFill>
                <a:schemeClr val="bg1"/>
              </a:solidFill>
            </a:rPr>
            <a:t>Started in August 2010 with National University of Juridical Sciences (NUJS)</a:t>
          </a:r>
          <a:endParaRPr lang="en-IN" sz="2700" dirty="0"/>
        </a:p>
      </dgm:t>
    </dgm:pt>
    <dgm:pt modelId="{5B125FAC-B958-4284-AC77-CC2EEE956D51}" type="parTrans" cxnId="{7826C8F4-A448-4930-B5FD-F9F040A22629}">
      <dgm:prSet/>
      <dgm:spPr/>
      <dgm:t>
        <a:bodyPr/>
        <a:lstStyle/>
        <a:p>
          <a:endParaRPr lang="en-IN"/>
        </a:p>
      </dgm:t>
    </dgm:pt>
    <dgm:pt modelId="{481E5225-3987-462D-B609-A86E9C4FDADE}" type="sibTrans" cxnId="{7826C8F4-A448-4930-B5FD-F9F040A22629}">
      <dgm:prSet/>
      <dgm:spPr/>
      <dgm:t>
        <a:bodyPr/>
        <a:lstStyle/>
        <a:p>
          <a:endParaRPr lang="en-IN"/>
        </a:p>
      </dgm:t>
    </dgm:pt>
    <dgm:pt modelId="{2E8B9018-2074-46C0-876C-E78A54DEBCC3}">
      <dgm:prSet custT="1"/>
      <dgm:spPr>
        <a:solidFill>
          <a:schemeClr val="tx1">
            <a:lumMod val="50000"/>
            <a:lumOff val="50000"/>
          </a:schemeClr>
        </a:solidFill>
      </dgm:spPr>
      <dgm:t>
        <a:bodyPr/>
        <a:lstStyle/>
        <a:p>
          <a:r>
            <a:rPr lang="en-US" sz="2700" dirty="0" smtClean="0">
              <a:solidFill>
                <a:schemeClr val="bg1"/>
              </a:solidFill>
            </a:rPr>
            <a:t>Weekly visits by students &amp; CHRI Staff to Dum Dum &amp; Presidency CCHs </a:t>
          </a:r>
        </a:p>
      </dgm:t>
    </dgm:pt>
    <dgm:pt modelId="{A1DB4625-EE74-474C-A9FA-25ADF71A50BF}" type="parTrans" cxnId="{1B5386FE-8C09-4C3F-B3B7-B8098BA75DEA}">
      <dgm:prSet/>
      <dgm:spPr/>
      <dgm:t>
        <a:bodyPr/>
        <a:lstStyle/>
        <a:p>
          <a:endParaRPr lang="en-IN"/>
        </a:p>
      </dgm:t>
    </dgm:pt>
    <dgm:pt modelId="{FCB5E13A-A020-46BD-BA97-9D75C91F366F}" type="sibTrans" cxnId="{1B5386FE-8C09-4C3F-B3B7-B8098BA75DEA}">
      <dgm:prSet/>
      <dgm:spPr/>
      <dgm:t>
        <a:bodyPr/>
        <a:lstStyle/>
        <a:p>
          <a:endParaRPr lang="en-IN"/>
        </a:p>
      </dgm:t>
    </dgm:pt>
    <dgm:pt modelId="{289DB26F-6EC4-43F9-BD60-98016F4FEBE6}">
      <dgm:prSet custT="1"/>
      <dgm:spPr>
        <a:solidFill>
          <a:schemeClr val="tx1">
            <a:lumMod val="50000"/>
            <a:lumOff val="50000"/>
          </a:schemeClr>
        </a:solidFill>
      </dgm:spPr>
      <dgm:t>
        <a:bodyPr/>
        <a:lstStyle/>
        <a:p>
          <a:r>
            <a:rPr lang="en-US" sz="2700" dirty="0" smtClean="0">
              <a:solidFill>
                <a:schemeClr val="bg1"/>
              </a:solidFill>
            </a:rPr>
            <a:t>Main Issues – Legal aid, Repatriation of Bangladeshi Nationals, Juveniles &amp; First Production</a:t>
          </a:r>
        </a:p>
      </dgm:t>
    </dgm:pt>
    <dgm:pt modelId="{ACF6FE19-245F-4A20-A8B8-0229FD185CD5}" type="parTrans" cxnId="{F89F7AB7-96F8-4573-B674-2CDCF9AF33BD}">
      <dgm:prSet/>
      <dgm:spPr/>
      <dgm:t>
        <a:bodyPr/>
        <a:lstStyle/>
        <a:p>
          <a:endParaRPr lang="en-IN"/>
        </a:p>
      </dgm:t>
    </dgm:pt>
    <dgm:pt modelId="{33AFCA85-9454-4CFF-94B9-37DDC9EACB1A}" type="sibTrans" cxnId="{F89F7AB7-96F8-4573-B674-2CDCF9AF33BD}">
      <dgm:prSet/>
      <dgm:spPr/>
      <dgm:t>
        <a:bodyPr/>
        <a:lstStyle/>
        <a:p>
          <a:endParaRPr lang="en-IN"/>
        </a:p>
      </dgm:t>
    </dgm:pt>
    <dgm:pt modelId="{B3C94DCB-B8A1-4F76-B625-09DF2102F95D}">
      <dgm:prSet custT="1"/>
      <dgm:spPr>
        <a:solidFill>
          <a:schemeClr val="tx1">
            <a:lumMod val="50000"/>
            <a:lumOff val="50000"/>
          </a:schemeClr>
        </a:solidFill>
      </dgm:spPr>
      <dgm:t>
        <a:bodyPr/>
        <a:lstStyle/>
        <a:p>
          <a:r>
            <a:rPr lang="en-US" sz="2700" dirty="0" smtClean="0">
              <a:solidFill>
                <a:schemeClr val="bg1"/>
              </a:solidFill>
            </a:rPr>
            <a:t>Since March 2012, </a:t>
          </a:r>
          <a:r>
            <a:rPr lang="en-GB" sz="2700" dirty="0" smtClean="0"/>
            <a:t>out of 227 inmates assisted, 64 have got bail, 32 were released and 2 were acquitted</a:t>
          </a:r>
          <a:endParaRPr lang="en-US" sz="2700" dirty="0" smtClean="0">
            <a:solidFill>
              <a:schemeClr val="bg1"/>
            </a:solidFill>
          </a:endParaRPr>
        </a:p>
      </dgm:t>
    </dgm:pt>
    <dgm:pt modelId="{EF892582-0F94-4F10-9EE2-CC20935F159C}" type="parTrans" cxnId="{FEBE0EF4-A50E-4715-B528-3A1F142AA7C5}">
      <dgm:prSet/>
      <dgm:spPr/>
      <dgm:t>
        <a:bodyPr/>
        <a:lstStyle/>
        <a:p>
          <a:endParaRPr lang="en-IN"/>
        </a:p>
      </dgm:t>
    </dgm:pt>
    <dgm:pt modelId="{7C8142CF-DC9A-43C2-9491-8F9921176CA3}" type="sibTrans" cxnId="{FEBE0EF4-A50E-4715-B528-3A1F142AA7C5}">
      <dgm:prSet/>
      <dgm:spPr/>
      <dgm:t>
        <a:bodyPr/>
        <a:lstStyle/>
        <a:p>
          <a:endParaRPr lang="en-IN"/>
        </a:p>
      </dgm:t>
    </dgm:pt>
    <dgm:pt modelId="{05F68F69-068A-4FA7-BC92-343D8CA39366}">
      <dgm:prSet custT="1"/>
      <dgm:spPr>
        <a:solidFill>
          <a:schemeClr val="tx1">
            <a:lumMod val="50000"/>
            <a:lumOff val="50000"/>
          </a:schemeClr>
        </a:solidFill>
      </dgm:spPr>
      <dgm:t>
        <a:bodyPr/>
        <a:lstStyle/>
        <a:p>
          <a:r>
            <a:rPr lang="en-US" sz="2700" b="0" dirty="0" smtClean="0">
              <a:solidFill>
                <a:srgbClr val="C00000"/>
              </a:solidFill>
            </a:rPr>
            <a:t> PIL on Repatriation of Bangladeshi Nationals</a:t>
          </a:r>
          <a:endParaRPr lang="en-US" sz="2700" dirty="0" smtClean="0">
            <a:solidFill>
              <a:schemeClr val="bg1"/>
            </a:solidFill>
          </a:endParaRPr>
        </a:p>
      </dgm:t>
    </dgm:pt>
    <dgm:pt modelId="{8B9837C4-41E2-4D84-9866-7C071021B88C}" type="parTrans" cxnId="{F3BB6348-9D6E-4D56-A70A-DC1894108D4F}">
      <dgm:prSet/>
      <dgm:spPr/>
    </dgm:pt>
    <dgm:pt modelId="{2E2C5682-BF62-4E5E-AEA2-278BFC675F1B}" type="sibTrans" cxnId="{F3BB6348-9D6E-4D56-A70A-DC1894108D4F}">
      <dgm:prSet/>
      <dgm:spPr/>
    </dgm:pt>
    <dgm:pt modelId="{78EE95C0-AA33-40EA-A82E-4E12E51C6150}" type="pres">
      <dgm:prSet presAssocID="{233DDBB3-951F-4F9B-9E2E-AF816C5809C4}" presName="linear" presStyleCnt="0">
        <dgm:presLayoutVars>
          <dgm:dir/>
          <dgm:resizeHandles val="exact"/>
        </dgm:presLayoutVars>
      </dgm:prSet>
      <dgm:spPr/>
      <dgm:t>
        <a:bodyPr/>
        <a:lstStyle/>
        <a:p>
          <a:endParaRPr lang="en-IN"/>
        </a:p>
      </dgm:t>
    </dgm:pt>
    <dgm:pt modelId="{DD69AAAE-0294-43C7-A7E6-896509C74F24}" type="pres">
      <dgm:prSet presAssocID="{416BA5FD-3610-4FB5-9EB6-86AA7A1584F0}" presName="comp" presStyleCnt="0"/>
      <dgm:spPr/>
    </dgm:pt>
    <dgm:pt modelId="{0B7AE8F5-E6D0-4387-B26B-37AFB4B9134F}" type="pres">
      <dgm:prSet presAssocID="{416BA5FD-3610-4FB5-9EB6-86AA7A1584F0}" presName="box" presStyleLbl="node1" presStyleIdx="0" presStyleCnt="1"/>
      <dgm:spPr/>
      <dgm:t>
        <a:bodyPr/>
        <a:lstStyle/>
        <a:p>
          <a:endParaRPr lang="en-IN"/>
        </a:p>
      </dgm:t>
    </dgm:pt>
    <dgm:pt modelId="{27BE5A5A-CE44-48A0-94BB-D097B6354538}" type="pres">
      <dgm:prSet presAssocID="{416BA5FD-3610-4FB5-9EB6-86AA7A1584F0}" presName="img" presStyleLbl="fgImgPlace1" presStyleIdx="0" presStyleCnt="1"/>
      <dgm:spPr>
        <a:blipFill rotWithShape="1">
          <a:blip xmlns:r="http://schemas.openxmlformats.org/officeDocument/2006/relationships" r:embed="rId1"/>
          <a:stretch>
            <a:fillRect/>
          </a:stretch>
        </a:blipFill>
      </dgm:spPr>
      <dgm:t>
        <a:bodyPr/>
        <a:lstStyle/>
        <a:p>
          <a:endParaRPr lang="en-IN"/>
        </a:p>
      </dgm:t>
    </dgm:pt>
    <dgm:pt modelId="{2E8264FF-5F70-4773-A7F2-3E5BEA6B2FBB}" type="pres">
      <dgm:prSet presAssocID="{416BA5FD-3610-4FB5-9EB6-86AA7A1584F0}" presName="text" presStyleLbl="node1" presStyleIdx="0" presStyleCnt="1">
        <dgm:presLayoutVars>
          <dgm:bulletEnabled val="1"/>
        </dgm:presLayoutVars>
      </dgm:prSet>
      <dgm:spPr/>
      <dgm:t>
        <a:bodyPr/>
        <a:lstStyle/>
        <a:p>
          <a:endParaRPr lang="en-IN"/>
        </a:p>
      </dgm:t>
    </dgm:pt>
  </dgm:ptLst>
  <dgm:cxnLst>
    <dgm:cxn modelId="{495BBED7-1E35-4ADF-B98A-A9BF291BFECC}" type="presOf" srcId="{B3C94DCB-B8A1-4F76-B625-09DF2102F95D}" destId="{2E8264FF-5F70-4773-A7F2-3E5BEA6B2FBB}" srcOrd="1" destOrd="4" presId="urn:microsoft.com/office/officeart/2005/8/layout/vList4#1"/>
    <dgm:cxn modelId="{F89F7AB7-96F8-4573-B674-2CDCF9AF33BD}" srcId="{416BA5FD-3610-4FB5-9EB6-86AA7A1584F0}" destId="{289DB26F-6EC4-43F9-BD60-98016F4FEBE6}" srcOrd="2" destOrd="0" parTransId="{ACF6FE19-245F-4A20-A8B8-0229FD185CD5}" sibTransId="{33AFCA85-9454-4CFF-94B9-37DDC9EACB1A}"/>
    <dgm:cxn modelId="{F3BB6348-9D6E-4D56-A70A-DC1894108D4F}" srcId="{416BA5FD-3610-4FB5-9EB6-86AA7A1584F0}" destId="{05F68F69-068A-4FA7-BC92-343D8CA39366}" srcOrd="4" destOrd="0" parTransId="{8B9837C4-41E2-4D84-9866-7C071021B88C}" sibTransId="{2E2C5682-BF62-4E5E-AEA2-278BFC675F1B}"/>
    <dgm:cxn modelId="{F9AF0E56-C738-4698-9505-7886D84650F6}" srcId="{233DDBB3-951F-4F9B-9E2E-AF816C5809C4}" destId="{416BA5FD-3610-4FB5-9EB6-86AA7A1584F0}" srcOrd="0" destOrd="0" parTransId="{E56DEBA1-395A-47D5-821F-1CC1B406C04B}" sibTransId="{074295F1-E65C-4497-BDEF-BD40973E3A43}"/>
    <dgm:cxn modelId="{A8BBAE8C-5B49-4A9B-893D-F3A12B9FC183}" type="presOf" srcId="{416BA5FD-3610-4FB5-9EB6-86AA7A1584F0}" destId="{2E8264FF-5F70-4773-A7F2-3E5BEA6B2FBB}" srcOrd="1" destOrd="0" presId="urn:microsoft.com/office/officeart/2005/8/layout/vList4#1"/>
    <dgm:cxn modelId="{5B52605A-724B-47A9-ABD9-4C6EB9CCD26B}" type="presOf" srcId="{416BA5FD-3610-4FB5-9EB6-86AA7A1584F0}" destId="{0B7AE8F5-E6D0-4387-B26B-37AFB4B9134F}" srcOrd="0" destOrd="0" presId="urn:microsoft.com/office/officeart/2005/8/layout/vList4#1"/>
    <dgm:cxn modelId="{1B5386FE-8C09-4C3F-B3B7-B8098BA75DEA}" srcId="{416BA5FD-3610-4FB5-9EB6-86AA7A1584F0}" destId="{2E8B9018-2074-46C0-876C-E78A54DEBCC3}" srcOrd="1" destOrd="0" parTransId="{A1DB4625-EE74-474C-A9FA-25ADF71A50BF}" sibTransId="{FCB5E13A-A020-46BD-BA97-9D75C91F366F}"/>
    <dgm:cxn modelId="{4A4C67A8-D73B-4ABB-92D2-323AED589E84}" type="presOf" srcId="{05F68F69-068A-4FA7-BC92-343D8CA39366}" destId="{0B7AE8F5-E6D0-4387-B26B-37AFB4B9134F}" srcOrd="0" destOrd="5" presId="urn:microsoft.com/office/officeart/2005/8/layout/vList4#1"/>
    <dgm:cxn modelId="{FEBE0EF4-A50E-4715-B528-3A1F142AA7C5}" srcId="{416BA5FD-3610-4FB5-9EB6-86AA7A1584F0}" destId="{B3C94DCB-B8A1-4F76-B625-09DF2102F95D}" srcOrd="3" destOrd="0" parTransId="{EF892582-0F94-4F10-9EE2-CC20935F159C}" sibTransId="{7C8142CF-DC9A-43C2-9491-8F9921176CA3}"/>
    <dgm:cxn modelId="{B8704C78-2D63-4A0F-9287-B88D1BBCBBB3}" type="presOf" srcId="{41633077-0CB2-4D59-8985-5F6C14102247}" destId="{2E8264FF-5F70-4773-A7F2-3E5BEA6B2FBB}" srcOrd="1" destOrd="1" presId="urn:microsoft.com/office/officeart/2005/8/layout/vList4#1"/>
    <dgm:cxn modelId="{53ED5E35-BB61-4079-9DD7-5F4F11BF0B5F}" type="presOf" srcId="{289DB26F-6EC4-43F9-BD60-98016F4FEBE6}" destId="{0B7AE8F5-E6D0-4387-B26B-37AFB4B9134F}" srcOrd="0" destOrd="3" presId="urn:microsoft.com/office/officeart/2005/8/layout/vList4#1"/>
    <dgm:cxn modelId="{7826C8F4-A448-4930-B5FD-F9F040A22629}" srcId="{416BA5FD-3610-4FB5-9EB6-86AA7A1584F0}" destId="{41633077-0CB2-4D59-8985-5F6C14102247}" srcOrd="0" destOrd="0" parTransId="{5B125FAC-B958-4284-AC77-CC2EEE956D51}" sibTransId="{481E5225-3987-462D-B609-A86E9C4FDADE}"/>
    <dgm:cxn modelId="{945AB22E-AD31-42C2-9804-AFF58FF8091C}" type="presOf" srcId="{05F68F69-068A-4FA7-BC92-343D8CA39366}" destId="{2E8264FF-5F70-4773-A7F2-3E5BEA6B2FBB}" srcOrd="1" destOrd="5" presId="urn:microsoft.com/office/officeart/2005/8/layout/vList4#1"/>
    <dgm:cxn modelId="{ACFDEE88-970E-4B78-B638-98B9589712A8}" type="presOf" srcId="{233DDBB3-951F-4F9B-9E2E-AF816C5809C4}" destId="{78EE95C0-AA33-40EA-A82E-4E12E51C6150}" srcOrd="0" destOrd="0" presId="urn:microsoft.com/office/officeart/2005/8/layout/vList4#1"/>
    <dgm:cxn modelId="{111A7781-662F-409E-B2F6-442ED89B187E}" type="presOf" srcId="{2E8B9018-2074-46C0-876C-E78A54DEBCC3}" destId="{0B7AE8F5-E6D0-4387-B26B-37AFB4B9134F}" srcOrd="0" destOrd="2" presId="urn:microsoft.com/office/officeart/2005/8/layout/vList4#1"/>
    <dgm:cxn modelId="{8BED27BB-6696-4213-BDFB-CB7ACFB8CC74}" type="presOf" srcId="{2E8B9018-2074-46C0-876C-E78A54DEBCC3}" destId="{2E8264FF-5F70-4773-A7F2-3E5BEA6B2FBB}" srcOrd="1" destOrd="2" presId="urn:microsoft.com/office/officeart/2005/8/layout/vList4#1"/>
    <dgm:cxn modelId="{1A811D00-D58F-4EF8-85FD-88FB87995CE4}" type="presOf" srcId="{B3C94DCB-B8A1-4F76-B625-09DF2102F95D}" destId="{0B7AE8F5-E6D0-4387-B26B-37AFB4B9134F}" srcOrd="0" destOrd="4" presId="urn:microsoft.com/office/officeart/2005/8/layout/vList4#1"/>
    <dgm:cxn modelId="{238B2D96-4478-4152-A2F7-18ED803B6A64}" type="presOf" srcId="{41633077-0CB2-4D59-8985-5F6C14102247}" destId="{0B7AE8F5-E6D0-4387-B26B-37AFB4B9134F}" srcOrd="0" destOrd="1" presId="urn:microsoft.com/office/officeart/2005/8/layout/vList4#1"/>
    <dgm:cxn modelId="{4E4E5BE5-9569-4B4F-AF56-C58879AB290B}" type="presOf" srcId="{289DB26F-6EC4-43F9-BD60-98016F4FEBE6}" destId="{2E8264FF-5F70-4773-A7F2-3E5BEA6B2FBB}" srcOrd="1" destOrd="3" presId="urn:microsoft.com/office/officeart/2005/8/layout/vList4#1"/>
    <dgm:cxn modelId="{85B71ACD-FE55-4E8D-8630-EE85E602C02C}" type="presParOf" srcId="{78EE95C0-AA33-40EA-A82E-4E12E51C6150}" destId="{DD69AAAE-0294-43C7-A7E6-896509C74F24}" srcOrd="0" destOrd="0" presId="urn:microsoft.com/office/officeart/2005/8/layout/vList4#1"/>
    <dgm:cxn modelId="{FB5830BF-ED03-49B5-BA2A-12C22FFC8878}" type="presParOf" srcId="{DD69AAAE-0294-43C7-A7E6-896509C74F24}" destId="{0B7AE8F5-E6D0-4387-B26B-37AFB4B9134F}" srcOrd="0" destOrd="0" presId="urn:microsoft.com/office/officeart/2005/8/layout/vList4#1"/>
    <dgm:cxn modelId="{BCBEABBA-F0A1-4926-8137-75B63F33234E}" type="presParOf" srcId="{DD69AAAE-0294-43C7-A7E6-896509C74F24}" destId="{27BE5A5A-CE44-48A0-94BB-D097B6354538}" srcOrd="1" destOrd="0" presId="urn:microsoft.com/office/officeart/2005/8/layout/vList4#1"/>
    <dgm:cxn modelId="{2E484695-E4BA-4B17-ABE3-C48E86EF1B47}" type="presParOf" srcId="{DD69AAAE-0294-43C7-A7E6-896509C74F24}" destId="{2E8264FF-5F70-4773-A7F2-3E5BEA6B2FBB}"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3">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4">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723340-4325-45DC-9DF6-3AA83AD427DA}" type="datetimeFigureOut">
              <a:rPr lang="en-IN" smtClean="0"/>
              <a:pPr/>
              <a:t>24-02-2016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3F8AE-25B1-40E2-9401-952B6AF4BB4F}" type="slidenum">
              <a:rPr lang="en-IN" smtClean="0"/>
              <a:pPr/>
              <a:t>‹#›</a:t>
            </a:fld>
            <a:endParaRPr lang="en-IN"/>
          </a:p>
        </p:txBody>
      </p:sp>
    </p:spTree>
    <p:extLst>
      <p:ext uri="{BB962C8B-B14F-4D97-AF65-F5344CB8AC3E}">
        <p14:creationId xmlns:p14="http://schemas.microsoft.com/office/powerpoint/2010/main" val="14228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583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0AAB04F4-428F-42D9-B022-922EE79B27A9}" type="slidenum">
              <a:rPr lang="en-IN" sz="1200">
                <a:solidFill>
                  <a:prstClr val="black"/>
                </a:solidFill>
                <a:latin typeface="Calibri" pitchFamily="34" charset="0"/>
              </a:rPr>
              <a:pPr algn="r" eaLnBrk="1" fontAlgn="base" hangingPunct="1">
                <a:spcBef>
                  <a:spcPct val="0"/>
                </a:spcBef>
                <a:spcAft>
                  <a:spcPct val="0"/>
                </a:spcAft>
              </a:pPr>
              <a:t>11</a:t>
            </a:fld>
            <a:endParaRPr lang="en-IN" sz="1200">
              <a:solidFill>
                <a:prstClr val="black"/>
              </a:solidFill>
              <a:latin typeface="Calibri" pitchFamily="34" charset="0"/>
            </a:endParaRPr>
          </a:p>
        </p:txBody>
      </p:sp>
    </p:spTree>
    <p:extLst>
      <p:ext uri="{BB962C8B-B14F-4D97-AF65-F5344CB8AC3E}">
        <p14:creationId xmlns:p14="http://schemas.microsoft.com/office/powerpoint/2010/main" val="174831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21723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155615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608634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04088642-7935-4AC5-9A18-0A1621AB096E}" type="datetimeFigureOut">
              <a:rPr lang="en-IN">
                <a:solidFill>
                  <a:prstClr val="black">
                    <a:tint val="75000"/>
                  </a:prstClr>
                </a:solidFill>
              </a:rPr>
              <a:pPr>
                <a:defRPr/>
              </a:pPr>
              <a:t>24-02-2016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44735A-8FE1-4F99-8F36-7F5F52D363D0}"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109957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800089F8-5505-40FA-9303-66D3C39942BD}" type="datetimeFigureOut">
              <a:rPr lang="en-IN">
                <a:solidFill>
                  <a:prstClr val="black">
                    <a:tint val="75000"/>
                  </a:prstClr>
                </a:solidFill>
              </a:rPr>
              <a:pPr>
                <a:defRPr/>
              </a:pPr>
              <a:t>24-02-2016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67C6F3-2DBB-4118-AB6C-409E045F5774}"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717605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AFE87F-63E8-4BD4-80EE-92219DE01BBE}" type="datetimeFigureOut">
              <a:rPr lang="en-IN">
                <a:solidFill>
                  <a:prstClr val="black">
                    <a:tint val="75000"/>
                  </a:prstClr>
                </a:solidFill>
              </a:rPr>
              <a:pPr>
                <a:defRPr/>
              </a:pPr>
              <a:t>24-02-2016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7B14DA-F727-40CF-8D05-4F14227523BB}"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65011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1C10F042-309F-400A-ABCC-938F386241F5}" type="datetimeFigureOut">
              <a:rPr lang="en-IN">
                <a:solidFill>
                  <a:prstClr val="black">
                    <a:tint val="75000"/>
                  </a:prstClr>
                </a:solidFill>
              </a:rPr>
              <a:pPr>
                <a:defRPr/>
              </a:pPr>
              <a:t>24-02-2016</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48599A7-4F60-4580-9895-C6623E7DCB30}"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592837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B80F4BA8-7053-4383-BDDB-7B1E1BAD419B}" type="datetimeFigureOut">
              <a:rPr lang="en-IN">
                <a:solidFill>
                  <a:prstClr val="black">
                    <a:tint val="75000"/>
                  </a:prstClr>
                </a:solidFill>
              </a:rPr>
              <a:pPr>
                <a:defRPr/>
              </a:pPr>
              <a:t>24-02-2016</a:t>
            </a:fld>
            <a:endParaRPr lang="en-I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DDD58F-49D7-4E4D-9E16-F6674B0183F2}"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2899050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187CBD6C-6F51-4364-B1D1-43582B15D3CE}" type="datetimeFigureOut">
              <a:rPr lang="en-IN">
                <a:solidFill>
                  <a:prstClr val="black">
                    <a:tint val="75000"/>
                  </a:prstClr>
                </a:solidFill>
              </a:rPr>
              <a:pPr>
                <a:defRPr/>
              </a:pPr>
              <a:t>24-02-2016</a:t>
            </a:fld>
            <a:endParaRPr lang="en-I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DEF65A4-2771-4456-85AC-45A76878A83E}"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211411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466820-F680-4B4A-8D03-CFAA0D4A5C35}" type="datetimeFigureOut">
              <a:rPr lang="en-IN">
                <a:solidFill>
                  <a:prstClr val="black">
                    <a:tint val="75000"/>
                  </a:prstClr>
                </a:solidFill>
              </a:rPr>
              <a:pPr>
                <a:defRPr/>
              </a:pPr>
              <a:t>24-02-2016</a:t>
            </a:fld>
            <a:endParaRPr lang="en-I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FB64BE3-8DA1-44CE-B3A8-4106351E8FE1}"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1821774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E3D61B-9501-4734-B67B-547E98B35B23}" type="datetimeFigureOut">
              <a:rPr lang="en-IN">
                <a:solidFill>
                  <a:prstClr val="black">
                    <a:tint val="75000"/>
                  </a:prstClr>
                </a:solidFill>
              </a:rPr>
              <a:pPr>
                <a:defRPr/>
              </a:pPr>
              <a:t>24-02-2016</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6F61CE-0492-4CCF-B49F-1FE5B86A03BC}"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257032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1453186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F76FA9-A1D8-490D-9F81-95F245E36450}" type="datetimeFigureOut">
              <a:rPr lang="en-IN">
                <a:solidFill>
                  <a:prstClr val="black">
                    <a:tint val="75000"/>
                  </a:prstClr>
                </a:solidFill>
              </a:rPr>
              <a:pPr>
                <a:defRPr/>
              </a:pPr>
              <a:t>24-02-2016</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741091-C292-4A19-9D12-5DB1D3326AD2}"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146853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C378DF76-4C56-4B5A-8E37-550CC4C588C1}" type="datetimeFigureOut">
              <a:rPr lang="en-IN">
                <a:solidFill>
                  <a:prstClr val="black">
                    <a:tint val="75000"/>
                  </a:prstClr>
                </a:solidFill>
              </a:rPr>
              <a:pPr>
                <a:defRPr/>
              </a:pPr>
              <a:t>24-02-2016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5EAE3D-AF7E-4698-A7BE-12EF82264B96}"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505167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20F05005-1C8B-4FB6-902A-AEE7549873C5}" type="datetimeFigureOut">
              <a:rPr lang="en-IN">
                <a:solidFill>
                  <a:prstClr val="black">
                    <a:tint val="75000"/>
                  </a:prstClr>
                </a:solidFill>
              </a:rPr>
              <a:pPr>
                <a:defRPr/>
              </a:pPr>
              <a:t>24-02-2016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A51346-73DA-4D0F-9E4E-DDA09DE1C27A}"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261382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411390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392535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19030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116120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40140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345209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98A14-96D2-443B-B7B0-F004A1931032}" type="datetimeFigureOut">
              <a:rPr lang="en-IN" smtClean="0"/>
              <a:pPr/>
              <a:t>24-02-2016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A4F4-3162-47C9-B1EB-7918F7DC688A}" type="slidenum">
              <a:rPr lang="en-IN" smtClean="0"/>
              <a:pPr/>
              <a:t>‹#›</a:t>
            </a:fld>
            <a:endParaRPr lang="en-IN"/>
          </a:p>
        </p:txBody>
      </p:sp>
    </p:spTree>
    <p:extLst>
      <p:ext uri="{BB962C8B-B14F-4D97-AF65-F5344CB8AC3E}">
        <p14:creationId xmlns:p14="http://schemas.microsoft.com/office/powerpoint/2010/main" val="24351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98A14-96D2-443B-B7B0-F004A1931032}" type="datetimeFigureOut">
              <a:rPr lang="en-IN" smtClean="0"/>
              <a:pPr/>
              <a:t>24-02-2016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7A4F4-3162-47C9-B1EB-7918F7DC688A}" type="slidenum">
              <a:rPr lang="en-IN" smtClean="0"/>
              <a:pPr/>
              <a:t>‹#›</a:t>
            </a:fld>
            <a:endParaRPr lang="en-IN"/>
          </a:p>
        </p:txBody>
      </p:sp>
    </p:spTree>
    <p:extLst>
      <p:ext uri="{BB962C8B-B14F-4D97-AF65-F5344CB8AC3E}">
        <p14:creationId xmlns:p14="http://schemas.microsoft.com/office/powerpoint/2010/main" val="1889932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75000">
              <a:schemeClr val="tx1">
                <a:lumMod val="75000"/>
                <a:lumOff val="25000"/>
              </a:schemeClr>
            </a:gs>
            <a:gs pos="37000">
              <a:schemeClr val="tx1">
                <a:lumMod val="85000"/>
                <a:lumOff val="15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730691B-7717-4DC8-92A8-9510D2DD2888}" type="datetimeFigureOut">
              <a:rPr lang="en-IN">
                <a:solidFill>
                  <a:prstClr val="black">
                    <a:tint val="75000"/>
                  </a:prstClr>
                </a:solidFill>
              </a:rPr>
              <a:pPr>
                <a:defRPr/>
              </a:pPr>
              <a:t>24-02-2016</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42207AC-D503-497C-AC94-230A111A9817}"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42032038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2" y="4221088"/>
            <a:ext cx="9140188" cy="1107996"/>
          </a:xfrm>
          <a:prstGeom prst="rect">
            <a:avLst/>
          </a:prstGeom>
          <a:solidFill>
            <a:schemeClr val="tx1">
              <a:alpha val="75000"/>
            </a:schemeClr>
          </a:solidFill>
        </p:spPr>
        <p:txBody>
          <a:bodyPr wrap="square" rtlCol="0">
            <a:spAutoFit/>
          </a:bodyPr>
          <a:lstStyle/>
          <a:p>
            <a:pPr algn="ctr"/>
            <a:r>
              <a:rPr lang="en-US" sz="6600" dirty="0" smtClean="0">
                <a:solidFill>
                  <a:srgbClr val="FFFF00"/>
                </a:solidFill>
              </a:rPr>
              <a:t>LAW CLINICS IN PRISONS</a:t>
            </a:r>
            <a:endParaRPr lang="en-IN" sz="6600" dirty="0">
              <a:solidFill>
                <a:srgbClr val="FFFF00"/>
              </a:solidFill>
            </a:endParaRPr>
          </a:p>
        </p:txBody>
      </p:sp>
      <p:sp>
        <p:nvSpPr>
          <p:cNvPr id="8" name="TextBox 7"/>
          <p:cNvSpPr txBox="1"/>
          <p:nvPr/>
        </p:nvSpPr>
        <p:spPr>
          <a:xfrm>
            <a:off x="4139952" y="5329084"/>
            <a:ext cx="5000236" cy="584775"/>
          </a:xfrm>
          <a:prstGeom prst="rect">
            <a:avLst/>
          </a:prstGeom>
          <a:solidFill>
            <a:schemeClr val="tx1">
              <a:alpha val="75000"/>
            </a:schemeClr>
          </a:solidFill>
        </p:spPr>
        <p:txBody>
          <a:bodyPr wrap="square" rtlCol="0">
            <a:spAutoFit/>
          </a:bodyPr>
          <a:lstStyle/>
          <a:p>
            <a:pPr lvl="1" algn="ctr"/>
            <a:r>
              <a:rPr lang="en-US" sz="3200" dirty="0" smtClean="0">
                <a:solidFill>
                  <a:schemeClr val="tx2">
                    <a:lumMod val="20000"/>
                    <a:lumOff val="80000"/>
                  </a:schemeClr>
                </a:solidFill>
              </a:rPr>
              <a:t>- SUGANDHA SHANKAR</a:t>
            </a:r>
            <a:endParaRPr lang="en-IN" sz="3200" dirty="0">
              <a:solidFill>
                <a:schemeClr val="tx2">
                  <a:lumMod val="20000"/>
                  <a:lumOff val="80000"/>
                </a:schemeClr>
              </a:solidFill>
            </a:endParaRPr>
          </a:p>
        </p:txBody>
      </p:sp>
    </p:spTree>
    <p:extLst>
      <p:ext uri="{BB962C8B-B14F-4D97-AF65-F5344CB8AC3E}">
        <p14:creationId xmlns:p14="http://schemas.microsoft.com/office/powerpoint/2010/main" val="4060854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6"/>
          <p:cNvSpPr txBox="1">
            <a:spLocks noChangeArrowheads="1"/>
          </p:cNvSpPr>
          <p:nvPr/>
        </p:nvSpPr>
        <p:spPr bwMode="auto">
          <a:xfrm>
            <a:off x="3370832" y="2095079"/>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chemeClr val="bg1"/>
                </a:solidFill>
                <a:latin typeface="Calibri" pitchFamily="34" charset="0"/>
              </a:rPr>
              <a:t>National Legal Service Authority</a:t>
            </a:r>
            <a:r>
              <a:rPr lang="en-US" sz="2400" dirty="0">
                <a:solidFill>
                  <a:schemeClr val="bg1"/>
                </a:solidFill>
                <a:latin typeface="Calibri" pitchFamily="34" charset="0"/>
              </a:rPr>
              <a:t> </a:t>
            </a:r>
            <a:r>
              <a:rPr lang="en-US" sz="2400" b="1" dirty="0">
                <a:solidFill>
                  <a:schemeClr val="bg1">
                    <a:lumMod val="85000"/>
                  </a:schemeClr>
                </a:solidFill>
                <a:latin typeface="Calibri" pitchFamily="34" charset="0"/>
              </a:rPr>
              <a:t>Chief Justice of India</a:t>
            </a:r>
          </a:p>
        </p:txBody>
      </p:sp>
      <p:sp>
        <p:nvSpPr>
          <p:cNvPr id="17411" name="Text Box 19"/>
          <p:cNvSpPr txBox="1">
            <a:spLocks noChangeArrowheads="1"/>
          </p:cNvSpPr>
          <p:nvPr/>
        </p:nvSpPr>
        <p:spPr bwMode="auto">
          <a:xfrm>
            <a:off x="4055045" y="3461916"/>
            <a:ext cx="4789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Calibri" pitchFamily="34" charset="0"/>
              </a:rPr>
              <a:t>State Legal Service Authority</a:t>
            </a:r>
            <a:endParaRPr lang="en-US" sz="2400" dirty="0">
              <a:solidFill>
                <a:schemeClr val="bg1"/>
              </a:solidFill>
              <a:latin typeface="Calibri" pitchFamily="34" charset="0"/>
            </a:endParaRPr>
          </a:p>
          <a:p>
            <a:pPr algn="ctr" eaLnBrk="1" hangingPunct="1"/>
            <a:r>
              <a:rPr lang="en-US" sz="2400" b="1" dirty="0">
                <a:solidFill>
                  <a:schemeClr val="bg1">
                    <a:lumMod val="85000"/>
                  </a:schemeClr>
                </a:solidFill>
                <a:latin typeface="Calibri" pitchFamily="34" charset="0"/>
              </a:rPr>
              <a:t>Chief Justice of the High Court</a:t>
            </a:r>
          </a:p>
        </p:txBody>
      </p:sp>
      <p:sp>
        <p:nvSpPr>
          <p:cNvPr id="17412" name="Text Box 20"/>
          <p:cNvSpPr txBox="1">
            <a:spLocks noChangeArrowheads="1"/>
          </p:cNvSpPr>
          <p:nvPr/>
        </p:nvSpPr>
        <p:spPr bwMode="auto">
          <a:xfrm>
            <a:off x="4667820" y="4870029"/>
            <a:ext cx="458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chemeClr val="bg1"/>
                </a:solidFill>
                <a:latin typeface="Calibri" pitchFamily="34" charset="0"/>
              </a:rPr>
              <a:t>District Legal Service Authority</a:t>
            </a:r>
            <a:r>
              <a:rPr lang="en-US" sz="2400" dirty="0">
                <a:solidFill>
                  <a:schemeClr val="bg1"/>
                </a:solidFill>
                <a:latin typeface="Calibri" pitchFamily="34" charset="0"/>
              </a:rPr>
              <a:t> </a:t>
            </a:r>
            <a:r>
              <a:rPr lang="en-US" sz="2400" b="1" dirty="0">
                <a:solidFill>
                  <a:schemeClr val="bg1">
                    <a:lumMod val="85000"/>
                  </a:schemeClr>
                </a:solidFill>
                <a:latin typeface="Calibri" pitchFamily="34" charset="0"/>
              </a:rPr>
              <a:t>District Judge </a:t>
            </a:r>
          </a:p>
        </p:txBody>
      </p:sp>
      <p:graphicFrame>
        <p:nvGraphicFramePr>
          <p:cNvPr id="2" name="Diagram 1"/>
          <p:cNvGraphicFramePr/>
          <p:nvPr>
            <p:extLst>
              <p:ext uri="{D42A27DB-BD31-4B8C-83A1-F6EECF244321}">
                <p14:modId xmlns:p14="http://schemas.microsoft.com/office/powerpoint/2010/main" val="3540781358"/>
              </p:ext>
            </p:extLst>
          </p:nvPr>
        </p:nvGraphicFramePr>
        <p:xfrm>
          <a:off x="256157" y="1772816"/>
          <a:ext cx="5181600"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0" y="1"/>
            <a:ext cx="9144000" cy="9807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4800" dirty="0">
              <a:solidFill>
                <a:schemeClr val="bg1"/>
              </a:solidFill>
              <a:latin typeface="Calibri" pitchFamily="34" charset="0"/>
              <a:cs typeface="Calibri" pitchFamily="34" charset="0"/>
            </a:endParaRPr>
          </a:p>
        </p:txBody>
      </p:sp>
      <p:sp>
        <p:nvSpPr>
          <p:cNvPr id="17413" name="Rectangle 24"/>
          <p:cNvSpPr>
            <a:spLocks noChangeArrowheads="1"/>
          </p:cNvSpPr>
          <p:nvPr/>
        </p:nvSpPr>
        <p:spPr bwMode="auto">
          <a:xfrm>
            <a:off x="266700" y="156927"/>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dirty="0" smtClean="0">
                <a:solidFill>
                  <a:schemeClr val="bg1"/>
                </a:solidFill>
                <a:latin typeface="Calibri" pitchFamily="34" charset="0"/>
              </a:rPr>
              <a:t>LEGAL SERVICES AUTHORITIES ACT, 1987</a:t>
            </a:r>
            <a:endParaRPr lang="en-US" sz="4000" dirty="0">
              <a:solidFill>
                <a:schemeClr val="bg1"/>
              </a:solidFill>
              <a:latin typeface="Calibri" pitchFamily="34" charset="0"/>
            </a:endParaRPr>
          </a:p>
        </p:txBody>
      </p:sp>
    </p:spTree>
    <p:extLst>
      <p:ext uri="{BB962C8B-B14F-4D97-AF65-F5344CB8AC3E}">
        <p14:creationId xmlns:p14="http://schemas.microsoft.com/office/powerpoint/2010/main" val="4155337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ChangeArrowheads="1"/>
          </p:cNvSpPr>
          <p:nvPr/>
        </p:nvSpPr>
        <p:spPr bwMode="auto">
          <a:xfrm>
            <a:off x="68263" y="1341438"/>
            <a:ext cx="89281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fontAlgn="base">
              <a:lnSpc>
                <a:spcPct val="150000"/>
              </a:lnSpc>
              <a:spcBef>
                <a:spcPct val="0"/>
              </a:spcBef>
              <a:spcAft>
                <a:spcPct val="0"/>
              </a:spcAft>
              <a:buFont typeface="Arial" charset="0"/>
              <a:buChar char="•"/>
            </a:pPr>
            <a:r>
              <a:rPr lang="en-US" sz="2400" dirty="0">
                <a:solidFill>
                  <a:schemeClr val="bg1"/>
                </a:solidFill>
                <a:latin typeface="Calibri" pitchFamily="34" charset="0"/>
              </a:rPr>
              <a:t>To provide free and competent legal services to eligible persons</a:t>
            </a:r>
          </a:p>
          <a:p>
            <a:pPr marL="800100" lvl="1" indent="-342900" fontAlgn="base">
              <a:lnSpc>
                <a:spcPct val="150000"/>
              </a:lnSpc>
              <a:spcBef>
                <a:spcPct val="0"/>
              </a:spcBef>
              <a:spcAft>
                <a:spcPct val="0"/>
              </a:spcAft>
              <a:buFont typeface="Arial" charset="0"/>
              <a:buChar char="•"/>
            </a:pPr>
            <a:r>
              <a:rPr lang="en-US" sz="2400" dirty="0">
                <a:solidFill>
                  <a:schemeClr val="bg1"/>
                </a:solidFill>
                <a:latin typeface="Calibri" pitchFamily="34" charset="0"/>
              </a:rPr>
              <a:t>To hold </a:t>
            </a:r>
            <a:r>
              <a:rPr lang="en-US" sz="2400" dirty="0" err="1">
                <a:solidFill>
                  <a:schemeClr val="bg1"/>
                </a:solidFill>
                <a:latin typeface="Calibri" pitchFamily="34" charset="0"/>
              </a:rPr>
              <a:t>Lok</a:t>
            </a:r>
            <a:r>
              <a:rPr lang="en-US" sz="2400" dirty="0">
                <a:solidFill>
                  <a:schemeClr val="bg1"/>
                </a:solidFill>
                <a:latin typeface="Calibri" pitchFamily="34" charset="0"/>
              </a:rPr>
              <a:t> </a:t>
            </a:r>
            <a:r>
              <a:rPr lang="en-US" sz="2400" dirty="0" err="1">
                <a:solidFill>
                  <a:schemeClr val="bg1"/>
                </a:solidFill>
                <a:latin typeface="Calibri" pitchFamily="34" charset="0"/>
              </a:rPr>
              <a:t>Adalats</a:t>
            </a:r>
            <a:r>
              <a:rPr lang="en-US" sz="2400" dirty="0">
                <a:solidFill>
                  <a:schemeClr val="bg1"/>
                </a:solidFill>
                <a:latin typeface="Calibri" pitchFamily="34" charset="0"/>
              </a:rPr>
              <a:t> </a:t>
            </a:r>
          </a:p>
          <a:p>
            <a:pPr marL="800100" lvl="1" indent="-342900" fontAlgn="base">
              <a:lnSpc>
                <a:spcPct val="150000"/>
              </a:lnSpc>
              <a:spcBef>
                <a:spcPct val="0"/>
              </a:spcBef>
              <a:spcAft>
                <a:spcPct val="0"/>
              </a:spcAft>
              <a:buFont typeface="Arial" charset="0"/>
              <a:buChar char="•"/>
            </a:pPr>
            <a:r>
              <a:rPr lang="en-US" sz="2400" dirty="0">
                <a:solidFill>
                  <a:schemeClr val="bg1"/>
                </a:solidFill>
                <a:latin typeface="Calibri" pitchFamily="34" charset="0"/>
              </a:rPr>
              <a:t>To conduct legal awareness </a:t>
            </a:r>
            <a:r>
              <a:rPr lang="en-US" sz="2400" dirty="0" err="1" smtClean="0">
                <a:solidFill>
                  <a:schemeClr val="bg1"/>
                </a:solidFill>
                <a:latin typeface="Calibri" pitchFamily="34" charset="0"/>
              </a:rPr>
              <a:t>programmes</a:t>
            </a:r>
            <a:endParaRPr lang="en-US" sz="2400" dirty="0">
              <a:solidFill>
                <a:schemeClr val="bg1"/>
              </a:solidFill>
              <a:latin typeface="Calibri" pitchFamily="34" charset="0"/>
            </a:endParaRPr>
          </a:p>
        </p:txBody>
      </p:sp>
      <p:cxnSp>
        <p:nvCxnSpPr>
          <p:cNvPr id="9" name="Straight Connector 8"/>
          <p:cNvCxnSpPr/>
          <p:nvPr/>
        </p:nvCxnSpPr>
        <p:spPr>
          <a:xfrm>
            <a:off x="1692275" y="3357563"/>
            <a:ext cx="5543550" cy="0"/>
          </a:xfrm>
          <a:prstGeom prst="line">
            <a:avLst/>
          </a:prstGeom>
          <a:ln w="317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437" name="TextBox 9"/>
          <p:cNvSpPr txBox="1">
            <a:spLocks noChangeArrowheads="1"/>
          </p:cNvSpPr>
          <p:nvPr/>
        </p:nvSpPr>
        <p:spPr bwMode="auto">
          <a:xfrm>
            <a:off x="1887538" y="3614738"/>
            <a:ext cx="5289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dirty="0">
                <a:solidFill>
                  <a:prstClr val="black"/>
                </a:solidFill>
                <a:latin typeface="Calibri" pitchFamily="34" charset="0"/>
              </a:rPr>
              <a:t>Persons Eligible for Legal Aid (Section 12)</a:t>
            </a:r>
            <a:endParaRPr lang="en-IN" sz="2400" dirty="0">
              <a:solidFill>
                <a:prstClr val="black"/>
              </a:solidFill>
              <a:latin typeface="Calibri" pitchFamily="34" charset="0"/>
            </a:endParaRPr>
          </a:p>
        </p:txBody>
      </p:sp>
      <p:sp>
        <p:nvSpPr>
          <p:cNvPr id="15" name="Rounded Rectangle 14"/>
          <p:cNvSpPr/>
          <p:nvPr/>
        </p:nvSpPr>
        <p:spPr>
          <a:xfrm>
            <a:off x="377776" y="4365104"/>
            <a:ext cx="1944216" cy="100811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300" b="1" dirty="0">
                <a:solidFill>
                  <a:prstClr val="white"/>
                </a:solidFill>
                <a:latin typeface="Calibri" pitchFamily="34" charset="0"/>
                <a:cs typeface="Calibri" pitchFamily="34" charset="0"/>
              </a:rPr>
              <a:t>Member of SC/ST</a:t>
            </a:r>
            <a:endParaRPr lang="en-IN" sz="2300" b="1" dirty="0">
              <a:solidFill>
                <a:prstClr val="white"/>
              </a:solidFill>
              <a:latin typeface="Calibri" pitchFamily="34" charset="0"/>
              <a:cs typeface="Calibri" pitchFamily="34" charset="0"/>
            </a:endParaRPr>
          </a:p>
        </p:txBody>
      </p:sp>
      <p:sp>
        <p:nvSpPr>
          <p:cNvPr id="16" name="Rounded Rectangle 15"/>
          <p:cNvSpPr/>
          <p:nvPr/>
        </p:nvSpPr>
        <p:spPr>
          <a:xfrm>
            <a:off x="2474392" y="4365104"/>
            <a:ext cx="1944216"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300" b="1" dirty="0">
                <a:solidFill>
                  <a:prstClr val="white"/>
                </a:solidFill>
                <a:latin typeface="Calibri" pitchFamily="34" charset="0"/>
                <a:cs typeface="Calibri" pitchFamily="34" charset="0"/>
              </a:rPr>
              <a:t>Woman / Child</a:t>
            </a:r>
            <a:endParaRPr lang="en-IN" sz="2300" b="1" dirty="0">
              <a:solidFill>
                <a:prstClr val="white"/>
              </a:solidFill>
              <a:latin typeface="Calibri" pitchFamily="34" charset="0"/>
              <a:cs typeface="Calibri" pitchFamily="34" charset="0"/>
            </a:endParaRPr>
          </a:p>
        </p:txBody>
      </p:sp>
      <p:sp>
        <p:nvSpPr>
          <p:cNvPr id="17" name="Rounded Rectangle 16"/>
          <p:cNvSpPr/>
          <p:nvPr/>
        </p:nvSpPr>
        <p:spPr>
          <a:xfrm>
            <a:off x="4626248" y="4365104"/>
            <a:ext cx="1944216" cy="1008112"/>
          </a:xfrm>
          <a:prstGeom prst="roundRect">
            <a:avLst/>
          </a:prstGeom>
          <a:gradFill>
            <a:gsLst>
              <a:gs pos="0">
                <a:srgbClr val="556C26"/>
              </a:gs>
              <a:gs pos="80000">
                <a:srgbClr val="7A9D33"/>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300" b="1" dirty="0">
                <a:solidFill>
                  <a:prstClr val="white"/>
                </a:solidFill>
                <a:latin typeface="Calibri" pitchFamily="34" charset="0"/>
                <a:cs typeface="Calibri" pitchFamily="34" charset="0"/>
              </a:rPr>
              <a:t>Human Trafficking / </a:t>
            </a:r>
            <a:r>
              <a:rPr lang="en-US" sz="2300" b="1" dirty="0" smtClean="0">
                <a:solidFill>
                  <a:prstClr val="white"/>
                </a:solidFill>
                <a:latin typeface="Calibri" pitchFamily="34" charset="0"/>
                <a:cs typeface="Calibri" pitchFamily="34" charset="0"/>
              </a:rPr>
              <a:t>Beggar </a:t>
            </a:r>
            <a:endParaRPr lang="en-IN" sz="2300" b="1" dirty="0">
              <a:solidFill>
                <a:prstClr val="white"/>
              </a:solidFill>
              <a:latin typeface="Calibri" pitchFamily="34" charset="0"/>
              <a:cs typeface="Calibri" pitchFamily="34" charset="0"/>
            </a:endParaRPr>
          </a:p>
        </p:txBody>
      </p:sp>
      <p:sp>
        <p:nvSpPr>
          <p:cNvPr id="18" name="Rounded Rectangle 17"/>
          <p:cNvSpPr/>
          <p:nvPr/>
        </p:nvSpPr>
        <p:spPr>
          <a:xfrm>
            <a:off x="6732240" y="4365104"/>
            <a:ext cx="1944216" cy="100811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300" b="1" dirty="0">
                <a:solidFill>
                  <a:prstClr val="white"/>
                </a:solidFill>
                <a:latin typeface="Calibri" pitchFamily="34" charset="0"/>
                <a:cs typeface="Calibri" pitchFamily="34" charset="0"/>
              </a:rPr>
              <a:t>Disabled Person</a:t>
            </a:r>
            <a:endParaRPr lang="en-IN" sz="2300" b="1" dirty="0">
              <a:solidFill>
                <a:prstClr val="white"/>
              </a:solidFill>
              <a:latin typeface="Calibri" pitchFamily="34" charset="0"/>
              <a:cs typeface="Calibri" pitchFamily="34" charset="0"/>
            </a:endParaRPr>
          </a:p>
        </p:txBody>
      </p:sp>
      <p:sp>
        <p:nvSpPr>
          <p:cNvPr id="19" name="Rounded Rectangle 18"/>
          <p:cNvSpPr/>
          <p:nvPr/>
        </p:nvSpPr>
        <p:spPr>
          <a:xfrm>
            <a:off x="377776" y="5589240"/>
            <a:ext cx="1944216" cy="936104"/>
          </a:xfrm>
          <a:prstGeom prst="roundRect">
            <a:avLst/>
          </a:prstGeom>
          <a:gradFill>
            <a:gsLst>
              <a:gs pos="0">
                <a:srgbClr val="874713"/>
              </a:gs>
              <a:gs pos="80000">
                <a:srgbClr val="D26400"/>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300" b="1" dirty="0">
                <a:solidFill>
                  <a:prstClr val="white"/>
                </a:solidFill>
                <a:latin typeface="Calibri" pitchFamily="34" charset="0"/>
                <a:cs typeface="Calibri" pitchFamily="34" charset="0"/>
              </a:rPr>
              <a:t>Mass Disaster Victim</a:t>
            </a:r>
            <a:endParaRPr lang="en-IN" sz="2300" b="1" dirty="0">
              <a:solidFill>
                <a:prstClr val="white"/>
              </a:solidFill>
              <a:latin typeface="Calibri" pitchFamily="34" charset="0"/>
              <a:cs typeface="Calibri" pitchFamily="34" charset="0"/>
            </a:endParaRPr>
          </a:p>
        </p:txBody>
      </p:sp>
      <p:sp>
        <p:nvSpPr>
          <p:cNvPr id="20" name="Rounded Rectangle 19"/>
          <p:cNvSpPr/>
          <p:nvPr/>
        </p:nvSpPr>
        <p:spPr>
          <a:xfrm>
            <a:off x="2474392" y="5589240"/>
            <a:ext cx="1944216" cy="936104"/>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300" b="1" dirty="0">
                <a:solidFill>
                  <a:prstClr val="white"/>
                </a:solidFill>
                <a:latin typeface="Calibri" pitchFamily="34" charset="0"/>
                <a:cs typeface="Calibri" pitchFamily="34" charset="0"/>
              </a:rPr>
              <a:t>Industrial Workman</a:t>
            </a:r>
            <a:endParaRPr lang="en-IN" sz="2300" b="1" dirty="0">
              <a:solidFill>
                <a:prstClr val="white"/>
              </a:solidFill>
              <a:latin typeface="Calibri" pitchFamily="34" charset="0"/>
              <a:cs typeface="Calibri" pitchFamily="34" charset="0"/>
            </a:endParaRPr>
          </a:p>
        </p:txBody>
      </p:sp>
      <p:sp>
        <p:nvSpPr>
          <p:cNvPr id="21" name="Rounded Rectangle 20"/>
          <p:cNvSpPr/>
          <p:nvPr/>
        </p:nvSpPr>
        <p:spPr>
          <a:xfrm>
            <a:off x="4626248" y="5589240"/>
            <a:ext cx="1944216" cy="93610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300" b="1" dirty="0" smtClean="0">
                <a:solidFill>
                  <a:prstClr val="white"/>
                </a:solidFill>
                <a:latin typeface="Calibri" pitchFamily="34" charset="0"/>
                <a:cs typeface="Calibri" pitchFamily="34" charset="0"/>
              </a:rPr>
              <a:t>PERSON IN CUSTODY</a:t>
            </a:r>
            <a:endParaRPr lang="en-IN" sz="2300" b="1" dirty="0">
              <a:solidFill>
                <a:prstClr val="white"/>
              </a:solidFill>
              <a:latin typeface="Calibri" pitchFamily="34" charset="0"/>
              <a:cs typeface="Calibri" pitchFamily="34" charset="0"/>
            </a:endParaRPr>
          </a:p>
        </p:txBody>
      </p:sp>
      <p:sp>
        <p:nvSpPr>
          <p:cNvPr id="22" name="Rounded Rectangle 21"/>
          <p:cNvSpPr/>
          <p:nvPr/>
        </p:nvSpPr>
        <p:spPr>
          <a:xfrm>
            <a:off x="6732240" y="5589240"/>
            <a:ext cx="1944216" cy="93610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300" b="1" dirty="0">
                <a:solidFill>
                  <a:prstClr val="white"/>
                </a:solidFill>
                <a:latin typeface="Calibri" pitchFamily="34" charset="0"/>
                <a:cs typeface="Calibri" pitchFamily="34" charset="0"/>
              </a:rPr>
              <a:t>Economic Means Test</a:t>
            </a:r>
            <a:endParaRPr lang="en-IN" sz="2300" b="1" dirty="0">
              <a:solidFill>
                <a:prstClr val="white"/>
              </a:solidFill>
              <a:latin typeface="Calibri" pitchFamily="34" charset="0"/>
              <a:cs typeface="Calibri" pitchFamily="34" charset="0"/>
            </a:endParaRPr>
          </a:p>
        </p:txBody>
      </p:sp>
      <p:sp>
        <p:nvSpPr>
          <p:cNvPr id="14" name="Rectangle 13"/>
          <p:cNvSpPr/>
          <p:nvPr/>
        </p:nvSpPr>
        <p:spPr>
          <a:xfrm>
            <a:off x="0" y="1"/>
            <a:ext cx="9144000" cy="9807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smtClean="0">
                <a:solidFill>
                  <a:schemeClr val="bg1"/>
                </a:solidFill>
                <a:latin typeface="Calibri" pitchFamily="34" charset="0"/>
                <a:cs typeface="Calibri" pitchFamily="34" charset="0"/>
              </a:rPr>
              <a:t>MANDATE OF LSAs</a:t>
            </a:r>
            <a:endParaRPr lang="en-IN" sz="48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738524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51628126"/>
              </p:ext>
            </p:extLst>
          </p:nvPr>
        </p:nvGraphicFramePr>
        <p:xfrm>
          <a:off x="108520" y="-315416"/>
          <a:ext cx="9071992" cy="710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3923928" y="2564904"/>
            <a:ext cx="1440160" cy="144016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LAW CLINIC</a:t>
            </a:r>
            <a:endParaRPr lang="en-IN" sz="2200" dirty="0"/>
          </a:p>
        </p:txBody>
      </p:sp>
    </p:spTree>
    <p:extLst>
      <p:ext uri="{BB962C8B-B14F-4D97-AF65-F5344CB8AC3E}">
        <p14:creationId xmlns:p14="http://schemas.microsoft.com/office/powerpoint/2010/main" val="3968996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86359957"/>
              </p:ext>
            </p:extLst>
          </p:nvPr>
        </p:nvGraphicFramePr>
        <p:xfrm>
          <a:off x="107504" y="1484784"/>
          <a:ext cx="88924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Activity Plan</a:t>
            </a:r>
            <a:endParaRPr lang="en-IN" dirty="0"/>
          </a:p>
        </p:txBody>
      </p:sp>
      <p:sp>
        <p:nvSpPr>
          <p:cNvPr id="5" name="Rectangle 4"/>
          <p:cNvSpPr/>
          <p:nvPr/>
        </p:nvSpPr>
        <p:spPr>
          <a:xfrm>
            <a:off x="0" y="1"/>
            <a:ext cx="9144000" cy="9807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smtClean="0">
                <a:solidFill>
                  <a:schemeClr val="bg1"/>
                </a:solidFill>
                <a:latin typeface="Calibri" pitchFamily="34" charset="0"/>
                <a:cs typeface="Calibri" pitchFamily="34" charset="0"/>
              </a:rPr>
              <a:t>ACTION PLAN</a:t>
            </a:r>
            <a:endParaRPr lang="en-IN" sz="48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964938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9807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smtClean="0">
                <a:solidFill>
                  <a:schemeClr val="bg1"/>
                </a:solidFill>
                <a:latin typeface="Calibri" pitchFamily="34" charset="0"/>
                <a:cs typeface="Calibri" pitchFamily="34" charset="0"/>
              </a:rPr>
              <a:t>OFFSHOOTS OF LAW CLINICS</a:t>
            </a:r>
            <a:endParaRPr lang="en-IN" sz="4800" dirty="0">
              <a:solidFill>
                <a:schemeClr val="bg1"/>
              </a:solidFill>
              <a:latin typeface="Calibri" pitchFamily="34" charset="0"/>
              <a:cs typeface="Calibri" pitchFamily="34" charset="0"/>
            </a:endParaRPr>
          </a:p>
        </p:txBody>
      </p:sp>
      <p:graphicFrame>
        <p:nvGraphicFramePr>
          <p:cNvPr id="3" name="Diagram 2"/>
          <p:cNvGraphicFramePr/>
          <p:nvPr>
            <p:extLst>
              <p:ext uri="{D42A27DB-BD31-4B8C-83A1-F6EECF244321}">
                <p14:modId xmlns:p14="http://schemas.microsoft.com/office/powerpoint/2010/main" val="3055992681"/>
              </p:ext>
            </p:extLst>
          </p:nvPr>
        </p:nvGraphicFramePr>
        <p:xfrm>
          <a:off x="179512" y="-72008"/>
          <a:ext cx="8856984" cy="7533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76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31902109"/>
              </p:ext>
            </p:extLst>
          </p:nvPr>
        </p:nvGraphicFramePr>
        <p:xfrm>
          <a:off x="0" y="1196752"/>
          <a:ext cx="91440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1"/>
            <a:ext cx="9144000" cy="9807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smtClean="0">
                <a:solidFill>
                  <a:schemeClr val="bg1"/>
                </a:solidFill>
                <a:latin typeface="Calibri" pitchFamily="34" charset="0"/>
                <a:cs typeface="Calibri" pitchFamily="34" charset="0"/>
              </a:rPr>
              <a:t>WEST BENGAL (Kolkata) LAW CLINIC</a:t>
            </a:r>
            <a:endParaRPr lang="en-IN" sz="48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156604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94066112"/>
              </p:ext>
            </p:extLst>
          </p:nvPr>
        </p:nvGraphicFramePr>
        <p:xfrm>
          <a:off x="0" y="1052737"/>
          <a:ext cx="8964488" cy="5760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1"/>
            <a:ext cx="9144000" cy="9807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smtClean="0">
                <a:solidFill>
                  <a:schemeClr val="bg1"/>
                </a:solidFill>
                <a:latin typeface="Calibri" pitchFamily="34" charset="0"/>
                <a:cs typeface="Calibri" pitchFamily="34" charset="0"/>
              </a:rPr>
              <a:t>RAJSTHAN (Jodhpur) LAW CLINIC</a:t>
            </a:r>
            <a:endParaRPr lang="en-IN" sz="48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618322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9807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smtClean="0">
                <a:solidFill>
                  <a:schemeClr val="bg1"/>
                </a:solidFill>
                <a:latin typeface="Calibri" pitchFamily="34" charset="0"/>
                <a:cs typeface="Calibri" pitchFamily="34" charset="0"/>
              </a:rPr>
              <a:t>CHALLENGES FACED</a:t>
            </a:r>
            <a:endParaRPr lang="en-IN" sz="4800" dirty="0">
              <a:solidFill>
                <a:schemeClr val="bg1"/>
              </a:solidFill>
              <a:latin typeface="Calibri" pitchFamily="34" charset="0"/>
              <a:cs typeface="Calibri" pitchFamily="34" charset="0"/>
            </a:endParaRPr>
          </a:p>
        </p:txBody>
      </p:sp>
      <p:sp>
        <p:nvSpPr>
          <p:cNvPr id="3" name="Oval 2"/>
          <p:cNvSpPr/>
          <p:nvPr/>
        </p:nvSpPr>
        <p:spPr>
          <a:xfrm>
            <a:off x="304800" y="1524000"/>
            <a:ext cx="647700" cy="6477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3200" dirty="0"/>
              <a:t>1</a:t>
            </a:r>
            <a:endParaRPr lang="en-IN" sz="1100" dirty="0"/>
          </a:p>
        </p:txBody>
      </p:sp>
      <p:sp>
        <p:nvSpPr>
          <p:cNvPr id="4" name="Oval 3"/>
          <p:cNvSpPr/>
          <p:nvPr/>
        </p:nvSpPr>
        <p:spPr>
          <a:xfrm>
            <a:off x="304800" y="2514600"/>
            <a:ext cx="647700" cy="649288"/>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3200" dirty="0"/>
              <a:t>2</a:t>
            </a:r>
            <a:endParaRPr lang="en-IN" sz="1100" dirty="0"/>
          </a:p>
        </p:txBody>
      </p:sp>
      <p:sp>
        <p:nvSpPr>
          <p:cNvPr id="5" name="Oval 4"/>
          <p:cNvSpPr/>
          <p:nvPr/>
        </p:nvSpPr>
        <p:spPr>
          <a:xfrm>
            <a:off x="304800" y="3505200"/>
            <a:ext cx="647700" cy="647700"/>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200" dirty="0"/>
              <a:t>3</a:t>
            </a:r>
            <a:endParaRPr lang="en-IN" sz="1100" dirty="0"/>
          </a:p>
        </p:txBody>
      </p:sp>
      <p:sp>
        <p:nvSpPr>
          <p:cNvPr id="6" name="TextBox 5"/>
          <p:cNvSpPr txBox="1"/>
          <p:nvPr/>
        </p:nvSpPr>
        <p:spPr>
          <a:xfrm>
            <a:off x="1066800" y="1524000"/>
            <a:ext cx="8077200" cy="523220"/>
          </a:xfrm>
          <a:prstGeom prst="rect">
            <a:avLst/>
          </a:prstGeom>
          <a:noFill/>
        </p:spPr>
        <p:txBody>
          <a:bodyPr wrap="square" rtlCol="0">
            <a:spAutoFit/>
          </a:bodyPr>
          <a:lstStyle/>
          <a:p>
            <a:r>
              <a:rPr lang="en-US" sz="2800" dirty="0" smtClean="0">
                <a:solidFill>
                  <a:schemeClr val="bg1"/>
                </a:solidFill>
              </a:rPr>
              <a:t>Collaboration &amp; Coordination with the Law Schools</a:t>
            </a:r>
            <a:endParaRPr lang="en-US" sz="2800" dirty="0">
              <a:solidFill>
                <a:schemeClr val="bg1"/>
              </a:solidFill>
            </a:endParaRPr>
          </a:p>
        </p:txBody>
      </p:sp>
      <p:sp>
        <p:nvSpPr>
          <p:cNvPr id="7" name="TextBox 6"/>
          <p:cNvSpPr txBox="1"/>
          <p:nvPr/>
        </p:nvSpPr>
        <p:spPr>
          <a:xfrm>
            <a:off x="1066800" y="2590800"/>
            <a:ext cx="5791200" cy="523220"/>
          </a:xfrm>
          <a:prstGeom prst="rect">
            <a:avLst/>
          </a:prstGeom>
          <a:noFill/>
        </p:spPr>
        <p:txBody>
          <a:bodyPr wrap="square" rtlCol="0">
            <a:spAutoFit/>
          </a:bodyPr>
          <a:lstStyle/>
          <a:p>
            <a:r>
              <a:rPr lang="en-US" sz="2800" dirty="0" smtClean="0">
                <a:solidFill>
                  <a:schemeClr val="bg1"/>
                </a:solidFill>
              </a:rPr>
              <a:t>Coordination with the local lawyers</a:t>
            </a:r>
            <a:endParaRPr lang="en-US" sz="2800" dirty="0">
              <a:solidFill>
                <a:schemeClr val="bg1"/>
              </a:solidFill>
            </a:endParaRPr>
          </a:p>
        </p:txBody>
      </p:sp>
      <p:sp>
        <p:nvSpPr>
          <p:cNvPr id="8" name="TextBox 7"/>
          <p:cNvSpPr txBox="1"/>
          <p:nvPr/>
        </p:nvSpPr>
        <p:spPr>
          <a:xfrm>
            <a:off x="1066800" y="3581400"/>
            <a:ext cx="5791200" cy="523220"/>
          </a:xfrm>
          <a:prstGeom prst="rect">
            <a:avLst/>
          </a:prstGeom>
          <a:noFill/>
        </p:spPr>
        <p:txBody>
          <a:bodyPr wrap="square" rtlCol="0">
            <a:spAutoFit/>
          </a:bodyPr>
          <a:lstStyle/>
          <a:p>
            <a:r>
              <a:rPr lang="en-US" sz="2800" dirty="0" smtClean="0">
                <a:solidFill>
                  <a:schemeClr val="bg1"/>
                </a:solidFill>
              </a:rPr>
              <a:t>Follow-up with the Prison and DLSA</a:t>
            </a:r>
            <a:endParaRPr lang="en-US" sz="2800" dirty="0">
              <a:solidFill>
                <a:schemeClr val="bg1"/>
              </a:solidFill>
            </a:endParaRPr>
          </a:p>
        </p:txBody>
      </p:sp>
      <p:sp>
        <p:nvSpPr>
          <p:cNvPr id="9" name="Oval 8"/>
          <p:cNvSpPr/>
          <p:nvPr/>
        </p:nvSpPr>
        <p:spPr>
          <a:xfrm>
            <a:off x="304800" y="4495800"/>
            <a:ext cx="647700" cy="647700"/>
          </a:xfrm>
          <a:prstGeom prst="ellipse">
            <a:avLst/>
          </a:prstGeom>
          <a:solidFill>
            <a:schemeClr val="accent6"/>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200" dirty="0" smtClean="0"/>
              <a:t>4</a:t>
            </a:r>
            <a:endParaRPr lang="en-IN" sz="1100" dirty="0"/>
          </a:p>
        </p:txBody>
      </p:sp>
      <p:sp>
        <p:nvSpPr>
          <p:cNvPr id="11" name="TextBox 10"/>
          <p:cNvSpPr txBox="1"/>
          <p:nvPr/>
        </p:nvSpPr>
        <p:spPr>
          <a:xfrm>
            <a:off x="1066800" y="4572000"/>
            <a:ext cx="8077200" cy="523220"/>
          </a:xfrm>
          <a:prstGeom prst="rect">
            <a:avLst/>
          </a:prstGeom>
          <a:noFill/>
        </p:spPr>
        <p:txBody>
          <a:bodyPr wrap="square" rtlCol="0">
            <a:spAutoFit/>
          </a:bodyPr>
          <a:lstStyle/>
          <a:p>
            <a:r>
              <a:rPr lang="en-US" sz="2800" dirty="0" smtClean="0">
                <a:solidFill>
                  <a:schemeClr val="bg1"/>
                </a:solidFill>
              </a:rPr>
              <a:t>Issues relating to material conditions in prison avoided </a:t>
            </a:r>
            <a:endParaRPr lang="en-US" sz="2800" dirty="0">
              <a:solidFill>
                <a:schemeClr val="bg1"/>
              </a:solidFill>
            </a:endParaRPr>
          </a:p>
        </p:txBody>
      </p:sp>
      <p:sp>
        <p:nvSpPr>
          <p:cNvPr id="12" name="Oval 11"/>
          <p:cNvSpPr/>
          <p:nvPr/>
        </p:nvSpPr>
        <p:spPr>
          <a:xfrm>
            <a:off x="304800" y="5486400"/>
            <a:ext cx="647700" cy="647700"/>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200" dirty="0" smtClean="0"/>
              <a:t>5</a:t>
            </a:r>
            <a:endParaRPr lang="en-IN" sz="1100" dirty="0"/>
          </a:p>
        </p:txBody>
      </p:sp>
      <p:sp>
        <p:nvSpPr>
          <p:cNvPr id="13" name="TextBox 12"/>
          <p:cNvSpPr txBox="1"/>
          <p:nvPr/>
        </p:nvSpPr>
        <p:spPr>
          <a:xfrm>
            <a:off x="1066800" y="5562600"/>
            <a:ext cx="8077200" cy="523220"/>
          </a:xfrm>
          <a:prstGeom prst="rect">
            <a:avLst/>
          </a:prstGeom>
          <a:noFill/>
        </p:spPr>
        <p:txBody>
          <a:bodyPr wrap="square" rtlCol="0">
            <a:spAutoFit/>
          </a:bodyPr>
          <a:lstStyle/>
          <a:p>
            <a:r>
              <a:rPr lang="en-US" sz="2800" dirty="0" smtClean="0">
                <a:solidFill>
                  <a:schemeClr val="bg1"/>
                </a:solidFill>
              </a:rPr>
              <a:t>Sustaining and institutionalizing  the legal aid initiative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143000" y="1447800"/>
            <a:ext cx="6934200" cy="3016210"/>
          </a:xfrm>
          <a:prstGeom prst="rect">
            <a:avLst/>
          </a:prstGeom>
          <a:noFill/>
          <a:ln w="9525">
            <a:noFill/>
            <a:miter lim="800000"/>
            <a:headEnd/>
            <a:tailEnd/>
          </a:ln>
        </p:spPr>
        <p:txBody>
          <a:bodyPr>
            <a:spAutoFit/>
          </a:bodyPr>
          <a:lstStyle/>
          <a:p>
            <a:pPr algn="ctr">
              <a:spcBef>
                <a:spcPct val="50000"/>
              </a:spcBef>
              <a:defRPr/>
            </a:pPr>
            <a:endParaRPr lang="en-US" sz="1600" dirty="0" smtClean="0">
              <a:solidFill>
                <a:srgbClr val="B2B2B2"/>
              </a:solidFill>
              <a:latin typeface="+mj-lt"/>
            </a:endParaRPr>
          </a:p>
          <a:p>
            <a:pPr algn="ctr">
              <a:spcBef>
                <a:spcPct val="50000"/>
              </a:spcBef>
              <a:defRPr/>
            </a:pPr>
            <a:r>
              <a:rPr lang="en-US" sz="6000" dirty="0" smtClean="0">
                <a:solidFill>
                  <a:srgbClr val="B2B2B2"/>
                </a:solidFill>
                <a:latin typeface="+mj-lt"/>
              </a:rPr>
              <a:t>Thank </a:t>
            </a:r>
            <a:r>
              <a:rPr lang="en-US" sz="6000" dirty="0">
                <a:solidFill>
                  <a:srgbClr val="B2B2B2"/>
                </a:solidFill>
                <a:latin typeface="+mj-lt"/>
              </a:rPr>
              <a:t>you</a:t>
            </a:r>
            <a:r>
              <a:rPr lang="en-US" sz="6000" dirty="0" smtClean="0">
                <a:solidFill>
                  <a:srgbClr val="B2B2B2"/>
                </a:solidFill>
                <a:latin typeface="+mj-lt"/>
              </a:rPr>
              <a:t>!</a:t>
            </a:r>
            <a:endParaRPr lang="en-US" sz="2000" dirty="0">
              <a:solidFill>
                <a:schemeClr val="bg1">
                  <a:lumMod val="95000"/>
                </a:schemeClr>
              </a:solidFill>
              <a:latin typeface="+mj-lt"/>
            </a:endParaRPr>
          </a:p>
          <a:p>
            <a:pPr algn="ctr">
              <a:spcBef>
                <a:spcPct val="50000"/>
              </a:spcBef>
              <a:defRPr/>
            </a:pPr>
            <a:r>
              <a:rPr lang="en-US" sz="2800" dirty="0">
                <a:solidFill>
                  <a:schemeClr val="bg1">
                    <a:lumMod val="95000"/>
                  </a:schemeClr>
                </a:solidFill>
                <a:latin typeface="+mj-lt"/>
              </a:rPr>
              <a:t>Prison Reforms Programme</a:t>
            </a:r>
          </a:p>
          <a:p>
            <a:pPr algn="ctr">
              <a:spcBef>
                <a:spcPct val="50000"/>
              </a:spcBef>
              <a:defRPr/>
            </a:pPr>
            <a:endParaRPr lang="en-US" sz="2800" dirty="0">
              <a:solidFill>
                <a:srgbClr val="89B0FF"/>
              </a:solidFill>
              <a:latin typeface="Impact" pitchFamily="34" charset="0"/>
            </a:endParaRPr>
          </a:p>
        </p:txBody>
      </p:sp>
      <p:pic>
        <p:nvPicPr>
          <p:cNvPr id="22531" name="Picture 6" descr="CHRI New Logo FINAL RG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4191000"/>
            <a:ext cx="15970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00200" y="6096000"/>
            <a:ext cx="6172200" cy="523220"/>
          </a:xfrm>
          <a:prstGeom prst="rect">
            <a:avLst/>
          </a:prstGeom>
          <a:noFill/>
        </p:spPr>
        <p:txBody>
          <a:bodyPr>
            <a:spAutoFit/>
          </a:bodyPr>
          <a:lstStyle/>
          <a:p>
            <a:pPr algn="ctr" fontAlgn="auto">
              <a:spcBef>
                <a:spcPts val="0"/>
              </a:spcBef>
              <a:spcAft>
                <a:spcPts val="0"/>
              </a:spcAft>
              <a:defRPr/>
            </a:pPr>
            <a:r>
              <a:rPr lang="en-US" sz="2800" b="1" dirty="0">
                <a:solidFill>
                  <a:schemeClr val="accent1">
                    <a:lumMod val="60000"/>
                    <a:lumOff val="40000"/>
                  </a:schemeClr>
                </a:solidFill>
                <a:latin typeface="+mn-lt"/>
              </a:rPr>
              <a:t>Commonwealth Human Rights Initiative</a:t>
            </a:r>
            <a:endParaRPr lang="en-IN" sz="2800" b="1" dirty="0">
              <a:solidFill>
                <a:schemeClr val="accent1">
                  <a:lumMod val="60000"/>
                  <a:lumOff val="40000"/>
                </a:schemeClr>
              </a:solidFill>
              <a:latin typeface="+mn-lt"/>
            </a:endParaRPr>
          </a:p>
        </p:txBody>
      </p:sp>
      <p:sp>
        <p:nvSpPr>
          <p:cNvPr id="2" name="Rectangle 1"/>
          <p:cNvSpPr/>
          <p:nvPr/>
        </p:nvSpPr>
        <p:spPr>
          <a:xfrm>
            <a:off x="179512" y="398889"/>
            <a:ext cx="8712968" cy="646331"/>
          </a:xfrm>
          <a:prstGeom prst="rect">
            <a:avLst/>
          </a:prstGeom>
        </p:spPr>
        <p:txBody>
          <a:bodyPr wrap="square">
            <a:spAutoFit/>
          </a:bodyPr>
          <a:lstStyle/>
          <a:p>
            <a:pPr lvl="0" algn="ctr">
              <a:spcBef>
                <a:spcPct val="50000"/>
              </a:spcBef>
              <a:defRPr/>
            </a:pPr>
            <a:r>
              <a:rPr lang="en-US" sz="3600" dirty="0">
                <a:solidFill>
                  <a:srgbClr val="C00000"/>
                </a:solidFill>
                <a:latin typeface="Impact" pitchFamily="34" charset="0"/>
              </a:rPr>
              <a:t>Behind Bars Not Beyond Justice</a:t>
            </a:r>
          </a:p>
        </p:txBody>
      </p:sp>
    </p:spTree>
    <p:extLst>
      <p:ext uri="{BB962C8B-B14F-4D97-AF65-F5344CB8AC3E}">
        <p14:creationId xmlns:p14="http://schemas.microsoft.com/office/powerpoint/2010/main" val="197776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751138" y="2492375"/>
            <a:ext cx="45416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600" dirty="0" smtClean="0">
                <a:solidFill>
                  <a:srgbClr val="FF0000"/>
                </a:solidFill>
                <a:latin typeface="Calibri" pitchFamily="34" charset="0"/>
              </a:rPr>
              <a:t>3,72,926</a:t>
            </a:r>
            <a:endParaRPr lang="en-IN" sz="9600" dirty="0" smtClean="0">
              <a:solidFill>
                <a:srgbClr val="FF0000"/>
              </a:solidFill>
              <a:latin typeface="Calibri" pitchFamily="34" charset="0"/>
            </a:endParaRPr>
          </a:p>
        </p:txBody>
      </p:sp>
      <p:sp>
        <p:nvSpPr>
          <p:cNvPr id="4099" name="TextBox 9"/>
          <p:cNvSpPr txBox="1">
            <a:spLocks noChangeArrowheads="1"/>
          </p:cNvSpPr>
          <p:nvPr/>
        </p:nvSpPr>
        <p:spPr bwMode="auto">
          <a:xfrm>
            <a:off x="1234001" y="3830638"/>
            <a:ext cx="7025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dirty="0" smtClean="0">
                <a:solidFill>
                  <a:srgbClr val="DCE6F2"/>
                </a:solidFill>
                <a:latin typeface="GraffitiPaintBrush" pitchFamily="2" charset="0"/>
              </a:rPr>
              <a:t>India’s prison population as on 31 December 2011</a:t>
            </a:r>
          </a:p>
        </p:txBody>
      </p:sp>
      <p:pic>
        <p:nvPicPr>
          <p:cNvPr id="4100" name="Picture 43"/>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8243888" y="260350"/>
            <a:ext cx="3460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9"/>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250825" y="26035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0"/>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5245100" y="26035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1"/>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6245225" y="26035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2"/>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7243763" y="260350"/>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44"/>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1249363" y="260350"/>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45"/>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2247900" y="26035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46"/>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3248025" y="26035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47"/>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4246563" y="260350"/>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48"/>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250825" y="5813425"/>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49"/>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5246688" y="5813425"/>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50"/>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6246813" y="5813425"/>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51"/>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7245350" y="5813425"/>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52"/>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8243888" y="5813425"/>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53"/>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1250950" y="5813425"/>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54"/>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2249488" y="5813425"/>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55"/>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3249613" y="5813425"/>
            <a:ext cx="3460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56"/>
          <p:cNvPicPr>
            <a:picLocks noChangeAspect="1"/>
          </p:cNvPicPr>
          <p:nvPr/>
        </p:nvPicPr>
        <p:blipFill>
          <a:blip r:embed="rId2" cstate="print">
            <a:extLst>
              <a:ext uri="{28A0092B-C50C-407E-A947-70E740481C1C}">
                <a14:useLocalDpi xmlns:a14="http://schemas.microsoft.com/office/drawing/2010/main" val="0"/>
              </a:ext>
            </a:extLst>
          </a:blip>
          <a:srcRect l="30026" t="6493" r="31706" b="7120"/>
          <a:stretch>
            <a:fillRect/>
          </a:stretch>
        </p:blipFill>
        <p:spPr bwMode="auto">
          <a:xfrm>
            <a:off x="4248150" y="5813425"/>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26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8"/>
          <p:cNvSpPr txBox="1">
            <a:spLocks noChangeArrowheads="1"/>
          </p:cNvSpPr>
          <p:nvPr/>
        </p:nvSpPr>
        <p:spPr bwMode="auto">
          <a:xfrm>
            <a:off x="228600" y="1268413"/>
            <a:ext cx="31854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6600" dirty="0" smtClean="0">
                <a:solidFill>
                  <a:srgbClr val="FF0000"/>
                </a:solidFill>
                <a:latin typeface="Calibri" pitchFamily="34" charset="0"/>
              </a:rPr>
              <a:t>2,41,200</a:t>
            </a:r>
            <a:endParaRPr lang="en-IN" sz="6600" dirty="0" smtClean="0">
              <a:solidFill>
                <a:srgbClr val="FF0000"/>
              </a:solidFill>
              <a:latin typeface="Calibri" pitchFamily="34" charset="0"/>
            </a:endParaRPr>
          </a:p>
        </p:txBody>
      </p:sp>
      <p:sp>
        <p:nvSpPr>
          <p:cNvPr id="10" name="TextBox 9"/>
          <p:cNvSpPr txBox="1"/>
          <p:nvPr/>
        </p:nvSpPr>
        <p:spPr>
          <a:xfrm>
            <a:off x="250825" y="2376488"/>
            <a:ext cx="2505075" cy="369887"/>
          </a:xfrm>
          <a:prstGeom prst="rect">
            <a:avLst/>
          </a:prstGeom>
          <a:noFill/>
        </p:spPr>
        <p:txBody>
          <a:bodyPr wrap="none">
            <a:spAutoFit/>
          </a:bodyPr>
          <a:lstStyle/>
          <a:p>
            <a:pPr>
              <a:defRPr/>
            </a:pPr>
            <a:r>
              <a:rPr lang="en-US" dirty="0">
                <a:solidFill>
                  <a:srgbClr val="4F81BD">
                    <a:lumMod val="20000"/>
                    <a:lumOff val="80000"/>
                  </a:srgbClr>
                </a:solidFill>
                <a:latin typeface="GraffitiPaintBrush" pitchFamily="2" charset="0"/>
              </a:rPr>
              <a:t>Number of Undertrials</a:t>
            </a:r>
            <a:endParaRPr lang="en-IN" dirty="0">
              <a:solidFill>
                <a:srgbClr val="4F81BD">
                  <a:lumMod val="20000"/>
                  <a:lumOff val="80000"/>
                </a:srgbClr>
              </a:solidFill>
              <a:latin typeface="GraffitiPaintBrush" pitchFamily="2" charset="0"/>
            </a:endParaRPr>
          </a:p>
        </p:txBody>
      </p:sp>
      <p:sp>
        <p:nvSpPr>
          <p:cNvPr id="5124" name="TextBox 25"/>
          <p:cNvSpPr txBox="1">
            <a:spLocks noChangeArrowheads="1"/>
          </p:cNvSpPr>
          <p:nvPr/>
        </p:nvSpPr>
        <p:spPr bwMode="auto">
          <a:xfrm>
            <a:off x="5796136" y="1268413"/>
            <a:ext cx="31854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6600" dirty="0" smtClean="0">
                <a:solidFill>
                  <a:srgbClr val="FF0000"/>
                </a:solidFill>
                <a:latin typeface="Calibri" pitchFamily="34" charset="0"/>
              </a:rPr>
              <a:t>1,28,592</a:t>
            </a:r>
            <a:endParaRPr lang="en-IN" sz="6600" dirty="0" smtClean="0">
              <a:solidFill>
                <a:srgbClr val="FF0000"/>
              </a:solidFill>
              <a:latin typeface="Calibri" pitchFamily="34" charset="0"/>
            </a:endParaRPr>
          </a:p>
        </p:txBody>
      </p:sp>
      <p:sp>
        <p:nvSpPr>
          <p:cNvPr id="27" name="TextBox 26"/>
          <p:cNvSpPr txBox="1"/>
          <p:nvPr/>
        </p:nvSpPr>
        <p:spPr>
          <a:xfrm>
            <a:off x="6704013" y="2376488"/>
            <a:ext cx="2211387" cy="369887"/>
          </a:xfrm>
          <a:prstGeom prst="rect">
            <a:avLst/>
          </a:prstGeom>
          <a:noFill/>
        </p:spPr>
        <p:txBody>
          <a:bodyPr wrap="none">
            <a:spAutoFit/>
          </a:bodyPr>
          <a:lstStyle/>
          <a:p>
            <a:pPr>
              <a:defRPr/>
            </a:pPr>
            <a:r>
              <a:rPr lang="en-US" dirty="0">
                <a:solidFill>
                  <a:srgbClr val="4F81BD">
                    <a:lumMod val="20000"/>
                    <a:lumOff val="80000"/>
                  </a:srgbClr>
                </a:solidFill>
                <a:latin typeface="GraffitiPaintBrush" pitchFamily="2" charset="0"/>
              </a:rPr>
              <a:t>Number of Convicts</a:t>
            </a:r>
            <a:endParaRPr lang="en-IN" dirty="0">
              <a:solidFill>
                <a:srgbClr val="4F81BD">
                  <a:lumMod val="20000"/>
                  <a:lumOff val="80000"/>
                </a:srgbClr>
              </a:solidFill>
              <a:latin typeface="GraffitiPaintBrush" pitchFamily="2" charset="0"/>
            </a:endParaRPr>
          </a:p>
        </p:txBody>
      </p:sp>
      <p:grpSp>
        <p:nvGrpSpPr>
          <p:cNvPr id="5126" name="Group 18"/>
          <p:cNvGrpSpPr>
            <a:grpSpLocks/>
          </p:cNvGrpSpPr>
          <p:nvPr/>
        </p:nvGrpSpPr>
        <p:grpSpPr bwMode="auto">
          <a:xfrm>
            <a:off x="250825" y="260350"/>
            <a:ext cx="7340600" cy="784225"/>
            <a:chOff x="250825" y="260350"/>
            <a:chExt cx="7340600" cy="784225"/>
          </a:xfrm>
        </p:grpSpPr>
        <p:pic>
          <p:nvPicPr>
            <p:cNvPr id="5138" name="Picture 39"/>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250825" y="26035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40"/>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5245100" y="26035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41"/>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6245225" y="26035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42"/>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7243763" y="260350"/>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44"/>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1249363" y="260350"/>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45"/>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2247900" y="26035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46"/>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3248025" y="26035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47"/>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4246563" y="260350"/>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43"/>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8243888" y="260350"/>
            <a:ext cx="3460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8" name="Chart 31"/>
          <p:cNvGraphicFramePr>
            <a:graphicFrameLocks/>
          </p:cNvGraphicFramePr>
          <p:nvPr>
            <p:extLst>
              <p:ext uri="{D42A27DB-BD31-4B8C-83A1-F6EECF244321}">
                <p14:modId xmlns:p14="http://schemas.microsoft.com/office/powerpoint/2010/main" val="2278649122"/>
              </p:ext>
            </p:extLst>
          </p:nvPr>
        </p:nvGraphicFramePr>
        <p:xfrm>
          <a:off x="2209800" y="2819400"/>
          <a:ext cx="4978400" cy="2311400"/>
        </p:xfrm>
        <a:graphic>
          <a:graphicData uri="http://schemas.openxmlformats.org/presentationml/2006/ole">
            <mc:AlternateContent xmlns:mc="http://schemas.openxmlformats.org/markup-compatibility/2006">
              <mc:Choice xmlns:v="urn:schemas-microsoft-com:vml" Requires="v">
                <p:oleObj spid="_x0000_s1042" name="Chart" r:id="rId5" imgW="5048366" imgH="2343150" progId="Excel.Sheet.8">
                  <p:embed/>
                </p:oleObj>
              </mc:Choice>
              <mc:Fallback>
                <p:oleObj name="Chart" r:id="rId5" imgW="5048366" imgH="2343150" progId="Excel.Sheet.8">
                  <p:embed/>
                  <p:pic>
                    <p:nvPicPr>
                      <p:cNvPr id="0"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819400"/>
                        <a:ext cx="4978400" cy="2311400"/>
                      </a:xfrm>
                      <a:prstGeom prst="rect">
                        <a:avLst/>
                      </a:prstGeom>
                      <a:solidFill>
                        <a:srgbClr val="595959"/>
                      </a:solidFill>
                    </p:spPr>
                  </p:pic>
                </p:oleObj>
              </mc:Fallback>
            </mc:AlternateContent>
          </a:graphicData>
        </a:graphic>
      </p:graphicFrame>
      <p:pic>
        <p:nvPicPr>
          <p:cNvPr id="5129" name="Picture 48"/>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250825" y="579120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49"/>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5246688" y="5791200"/>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50"/>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6246813" y="5791200"/>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51"/>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7245350" y="579120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52"/>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8243888" y="5791200"/>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53"/>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1250950" y="579120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54"/>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2249488" y="5791200"/>
            <a:ext cx="347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55"/>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3249613" y="5791200"/>
            <a:ext cx="3460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56"/>
          <p:cNvPicPr>
            <a:picLocks noChangeAspect="1"/>
          </p:cNvPicPr>
          <p:nvPr/>
        </p:nvPicPr>
        <p:blipFill>
          <a:blip r:embed="rId3" cstate="print">
            <a:extLst>
              <a:ext uri="{28A0092B-C50C-407E-A947-70E740481C1C}">
                <a14:useLocalDpi xmlns:a14="http://schemas.microsoft.com/office/drawing/2010/main" val="0"/>
              </a:ext>
            </a:extLst>
          </a:blip>
          <a:srcRect l="30026" t="6493" r="31706" b="7120"/>
          <a:stretch>
            <a:fillRect/>
          </a:stretch>
        </p:blipFill>
        <p:spPr bwMode="auto">
          <a:xfrm>
            <a:off x="4248150" y="5791200"/>
            <a:ext cx="347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309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Placeholder 6" descr="haunted_house_by_montvalentstock-d3dlk3o.jpg"/>
          <p:cNvPicPr>
            <a:picLocks noChangeAspect="1"/>
          </p:cNvPicPr>
          <p:nvPr/>
        </p:nvPicPr>
        <p:blipFill>
          <a:blip r:embed="rId2">
            <a:extLst>
              <a:ext uri="{28A0092B-C50C-407E-A947-70E740481C1C}">
                <a14:useLocalDpi xmlns:a14="http://schemas.microsoft.com/office/drawing/2010/main" val="0"/>
              </a:ext>
            </a:extLst>
          </a:blip>
          <a:srcRect t="11951" b="11951"/>
          <a:stretch>
            <a:fillRect/>
          </a:stretch>
        </p:blipFill>
        <p:spPr bwMode="auto">
          <a:xfrm>
            <a:off x="0" y="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3528" y="5745450"/>
            <a:ext cx="8352928" cy="769441"/>
          </a:xfrm>
          <a:prstGeom prst="rect">
            <a:avLst/>
          </a:prstGeom>
          <a:noFill/>
        </p:spPr>
        <p:txBody>
          <a:bodyPr wrap="square">
            <a:spAutoFit/>
          </a:bodyPr>
          <a:lstStyle/>
          <a:p>
            <a:pPr algn="ctr" fontAlgn="auto">
              <a:spcBef>
                <a:spcPts val="0"/>
              </a:spcBef>
              <a:spcAft>
                <a:spcPts val="0"/>
              </a:spcAft>
              <a:defRPr/>
            </a:pPr>
            <a:r>
              <a:rPr lang="en-US" sz="4400" b="1" dirty="0" smtClean="0">
                <a:solidFill>
                  <a:schemeClr val="bg1"/>
                </a:solidFill>
                <a:cs typeface="+mn-cs"/>
              </a:rPr>
              <a:t>Horrors </a:t>
            </a:r>
            <a:r>
              <a:rPr lang="en-US" sz="4400" b="1" dirty="0">
                <a:solidFill>
                  <a:schemeClr val="bg1"/>
                </a:solidFill>
                <a:cs typeface="+mn-cs"/>
              </a:rPr>
              <a:t>of Unnecessary </a:t>
            </a:r>
            <a:r>
              <a:rPr lang="en-US" sz="4400" b="1" dirty="0" smtClean="0">
                <a:solidFill>
                  <a:schemeClr val="bg1"/>
                </a:solidFill>
                <a:cs typeface="+mn-cs"/>
              </a:rPr>
              <a:t>Detention</a:t>
            </a:r>
            <a:endParaRPr lang="en-US" sz="4400" b="1" dirty="0">
              <a:solidFill>
                <a:schemeClr val="bg1"/>
              </a:solidFill>
              <a:cs typeface="+mn-cs"/>
            </a:endParaRPr>
          </a:p>
        </p:txBody>
      </p:sp>
    </p:spTree>
    <p:extLst>
      <p:ext uri="{BB962C8B-B14F-4D97-AF65-F5344CB8AC3E}">
        <p14:creationId xmlns:p14="http://schemas.microsoft.com/office/powerpoint/2010/main" val="44516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Placeholder 6" descr="haunted_house_by_montvalentstock-d3dlk3o.jpg"/>
          <p:cNvPicPr>
            <a:picLocks noChangeAspect="1"/>
          </p:cNvPicPr>
          <p:nvPr/>
        </p:nvPicPr>
        <p:blipFill>
          <a:blip r:embed="rId2">
            <a:extLst>
              <a:ext uri="{28A0092B-C50C-407E-A947-70E740481C1C}">
                <a14:useLocalDpi xmlns:a14="http://schemas.microsoft.com/office/drawing/2010/main" val="0"/>
              </a:ext>
            </a:extLst>
          </a:blip>
          <a:srcRect t="11951" b="11951"/>
          <a:stretch>
            <a:fillRect/>
          </a:stretch>
        </p:blipFill>
        <p:spPr bwMode="auto">
          <a:xfrm>
            <a:off x="0" y="0"/>
            <a:ext cx="10045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Callout 12"/>
          <p:cNvSpPr/>
          <p:nvPr/>
        </p:nvSpPr>
        <p:spPr>
          <a:xfrm>
            <a:off x="0" y="219075"/>
            <a:ext cx="1655763" cy="2371725"/>
          </a:xfrm>
          <a:prstGeom prst="wedgeEllipseCallout">
            <a:avLst>
              <a:gd name="adj1" fmla="val 29737"/>
              <a:gd name="adj2" fmla="val 6500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Callout 14"/>
          <p:cNvSpPr/>
          <p:nvPr/>
        </p:nvSpPr>
        <p:spPr>
          <a:xfrm>
            <a:off x="3962400" y="0"/>
            <a:ext cx="2971800" cy="1477963"/>
          </a:xfrm>
          <a:prstGeom prst="wedgeEllipseCallout">
            <a:avLst>
              <a:gd name="adj1" fmla="val 36113"/>
              <a:gd name="adj2" fmla="val 6487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7" name="TextBox 16"/>
          <p:cNvSpPr txBox="1">
            <a:spLocks noChangeArrowheads="1"/>
          </p:cNvSpPr>
          <p:nvPr/>
        </p:nvSpPr>
        <p:spPr bwMode="auto">
          <a:xfrm>
            <a:off x="0" y="304800"/>
            <a:ext cx="1600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IN" b="1" dirty="0">
                <a:solidFill>
                  <a:schemeClr val="bg1"/>
                </a:solidFill>
              </a:rPr>
              <a:t>We are </a:t>
            </a:r>
            <a:r>
              <a:rPr lang="en-IN" b="1" i="1" dirty="0" err="1">
                <a:solidFill>
                  <a:srgbClr val="FF0000"/>
                </a:solidFill>
              </a:rPr>
              <a:t>jankhalash</a:t>
            </a:r>
            <a:r>
              <a:rPr lang="en-IN" b="1" i="1" dirty="0">
                <a:solidFill>
                  <a:schemeClr val="bg1"/>
                </a:solidFill>
              </a:rPr>
              <a:t> </a:t>
            </a:r>
            <a:r>
              <a:rPr lang="en-IN" b="1" dirty="0">
                <a:solidFill>
                  <a:schemeClr val="bg1"/>
                </a:solidFill>
              </a:rPr>
              <a:t> prisoners from Bangladesh.  Our sentence is done. Why are we still here? </a:t>
            </a:r>
          </a:p>
        </p:txBody>
      </p:sp>
      <p:grpSp>
        <p:nvGrpSpPr>
          <p:cNvPr id="8198" name="Group 25"/>
          <p:cNvGrpSpPr>
            <a:grpSpLocks/>
          </p:cNvGrpSpPr>
          <p:nvPr/>
        </p:nvGrpSpPr>
        <p:grpSpPr bwMode="auto">
          <a:xfrm>
            <a:off x="1676400" y="152400"/>
            <a:ext cx="2209800" cy="1600200"/>
            <a:chOff x="1905000" y="76200"/>
            <a:chExt cx="1905000" cy="1524000"/>
          </a:xfrm>
        </p:grpSpPr>
        <p:sp>
          <p:nvSpPr>
            <p:cNvPr id="10" name="Oval Callout 9"/>
            <p:cNvSpPr/>
            <p:nvPr/>
          </p:nvSpPr>
          <p:spPr>
            <a:xfrm>
              <a:off x="1905000" y="76200"/>
              <a:ext cx="1905000" cy="1524000"/>
            </a:xfrm>
            <a:prstGeom prst="wedgeEllipseCallout">
              <a:avLst>
                <a:gd name="adj1" fmla="val 34410"/>
                <a:gd name="adj2" fmla="val 9573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28" name="TextBox 17"/>
            <p:cNvSpPr txBox="1">
              <a:spLocks noChangeArrowheads="1"/>
            </p:cNvSpPr>
            <p:nvPr/>
          </p:nvSpPr>
          <p:spPr bwMode="auto">
            <a:xfrm>
              <a:off x="2057400" y="304800"/>
              <a:ext cx="1600200" cy="114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IN" b="1" dirty="0" smtClean="0">
                <a:solidFill>
                  <a:srgbClr val="FF0000"/>
                </a:solidFill>
              </a:endParaRPr>
            </a:p>
            <a:p>
              <a:pPr algn="ctr"/>
              <a:r>
                <a:rPr lang="en-IN" b="1" dirty="0" smtClean="0">
                  <a:solidFill>
                    <a:srgbClr val="FF0000"/>
                  </a:solidFill>
                </a:rPr>
                <a:t>Remanding</a:t>
              </a:r>
              <a:endParaRPr lang="en-IN" b="1" dirty="0">
                <a:solidFill>
                  <a:srgbClr val="FF0000"/>
                </a:solidFill>
              </a:endParaRPr>
            </a:p>
            <a:p>
              <a:pPr algn="ctr"/>
              <a:r>
                <a:rPr lang="en-IN" b="1" dirty="0">
                  <a:solidFill>
                    <a:schemeClr val="bg1"/>
                  </a:solidFill>
                </a:rPr>
                <a:t>me to Judicial Custody AGAIN??</a:t>
              </a:r>
            </a:p>
          </p:txBody>
        </p:sp>
      </p:grpSp>
      <p:grpSp>
        <p:nvGrpSpPr>
          <p:cNvPr id="8199" name="Group 22"/>
          <p:cNvGrpSpPr>
            <a:grpSpLocks/>
          </p:cNvGrpSpPr>
          <p:nvPr/>
        </p:nvGrpSpPr>
        <p:grpSpPr bwMode="auto">
          <a:xfrm>
            <a:off x="3810000" y="3233738"/>
            <a:ext cx="1808163" cy="1871662"/>
            <a:chOff x="4745736" y="1295400"/>
            <a:chExt cx="1807464" cy="1219200"/>
          </a:xfrm>
        </p:grpSpPr>
        <p:sp>
          <p:nvSpPr>
            <p:cNvPr id="11" name="Oval Callout 10"/>
            <p:cNvSpPr/>
            <p:nvPr/>
          </p:nvSpPr>
          <p:spPr>
            <a:xfrm>
              <a:off x="4801278" y="1295400"/>
              <a:ext cx="1675752" cy="1219200"/>
            </a:xfrm>
            <a:prstGeom prst="wedgeEllipseCallout">
              <a:avLst>
                <a:gd name="adj1" fmla="val 68941"/>
                <a:gd name="adj2" fmla="val -1788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26" name="TextBox 19"/>
            <p:cNvSpPr txBox="1">
              <a:spLocks noChangeArrowheads="1"/>
            </p:cNvSpPr>
            <p:nvPr/>
          </p:nvSpPr>
          <p:spPr bwMode="auto">
            <a:xfrm>
              <a:off x="4745736" y="1438870"/>
              <a:ext cx="1807464" cy="96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IN" b="1" dirty="0">
                  <a:solidFill>
                    <a:schemeClr val="bg1"/>
                  </a:solidFill>
                </a:rPr>
                <a:t>My </a:t>
              </a:r>
              <a:r>
                <a:rPr lang="en-IN" b="1" dirty="0">
                  <a:solidFill>
                    <a:srgbClr val="FF0000"/>
                  </a:solidFill>
                </a:rPr>
                <a:t>lawyer</a:t>
              </a:r>
              <a:r>
                <a:rPr lang="en-IN" b="1" dirty="0">
                  <a:solidFill>
                    <a:schemeClr val="bg1"/>
                  </a:solidFill>
                </a:rPr>
                <a:t> </a:t>
              </a:r>
            </a:p>
            <a:p>
              <a:pPr algn="ctr"/>
              <a:r>
                <a:rPr lang="en-IN" b="1" dirty="0">
                  <a:solidFill>
                    <a:schemeClr val="bg1"/>
                  </a:solidFill>
                </a:rPr>
                <a:t>has not come to meet me in prison for 10 months now</a:t>
              </a:r>
            </a:p>
          </p:txBody>
        </p:sp>
      </p:grpSp>
      <p:grpSp>
        <p:nvGrpSpPr>
          <p:cNvPr id="8200" name="Group 21"/>
          <p:cNvGrpSpPr>
            <a:grpSpLocks/>
          </p:cNvGrpSpPr>
          <p:nvPr/>
        </p:nvGrpSpPr>
        <p:grpSpPr bwMode="auto">
          <a:xfrm>
            <a:off x="5105400" y="5218113"/>
            <a:ext cx="3886200" cy="1508125"/>
            <a:chOff x="4876800" y="3429000"/>
            <a:chExt cx="2590800" cy="1828800"/>
          </a:xfrm>
        </p:grpSpPr>
        <p:sp>
          <p:nvSpPr>
            <p:cNvPr id="14" name="Oval Callout 13"/>
            <p:cNvSpPr/>
            <p:nvPr/>
          </p:nvSpPr>
          <p:spPr>
            <a:xfrm>
              <a:off x="4876800" y="3429000"/>
              <a:ext cx="2590800" cy="1828800"/>
            </a:xfrm>
            <a:prstGeom prst="wedgeEllipseCallout">
              <a:avLst>
                <a:gd name="adj1" fmla="val 41614"/>
                <a:gd name="adj2" fmla="val -875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24" name="TextBox 20"/>
            <p:cNvSpPr txBox="1">
              <a:spLocks noChangeArrowheads="1"/>
            </p:cNvSpPr>
            <p:nvPr/>
          </p:nvSpPr>
          <p:spPr bwMode="auto">
            <a:xfrm>
              <a:off x="4953000" y="3685109"/>
              <a:ext cx="2514600" cy="145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IN" b="1" dirty="0">
                  <a:solidFill>
                    <a:schemeClr val="bg1"/>
                  </a:solidFill>
                </a:rPr>
                <a:t>I am </a:t>
              </a:r>
              <a:r>
                <a:rPr lang="en-IN" b="1" dirty="0" smtClean="0">
                  <a:solidFill>
                    <a:schemeClr val="bg1"/>
                  </a:solidFill>
                </a:rPr>
                <a:t>Late </a:t>
              </a:r>
              <a:r>
                <a:rPr lang="en-IN" b="1" dirty="0" err="1" smtClean="0">
                  <a:solidFill>
                    <a:schemeClr val="bg1"/>
                  </a:solidFill>
                </a:rPr>
                <a:t>Balu</a:t>
              </a:r>
              <a:r>
                <a:rPr lang="en-IN" b="1" dirty="0" smtClean="0">
                  <a:solidFill>
                    <a:schemeClr val="bg1"/>
                  </a:solidFill>
                </a:rPr>
                <a:t> Ram. </a:t>
              </a:r>
              <a:endParaRPr lang="en-IN" b="1" dirty="0">
                <a:solidFill>
                  <a:schemeClr val="bg1"/>
                </a:solidFill>
              </a:endParaRPr>
            </a:p>
            <a:p>
              <a:pPr algn="ctr"/>
              <a:r>
                <a:rPr lang="en-IN" b="1" dirty="0">
                  <a:solidFill>
                    <a:schemeClr val="bg1"/>
                  </a:solidFill>
                </a:rPr>
                <a:t> I spent 36 years  in prison but my trial could not be completed.</a:t>
              </a:r>
            </a:p>
            <a:p>
              <a:pPr algn="ctr"/>
              <a:r>
                <a:rPr lang="en-IN" b="1" dirty="0">
                  <a:solidFill>
                    <a:schemeClr val="bg1"/>
                  </a:solidFill>
                </a:rPr>
                <a:t>My fault: I was </a:t>
              </a:r>
              <a:r>
                <a:rPr lang="en-IN" b="1" dirty="0">
                  <a:solidFill>
                    <a:srgbClr val="FF0000"/>
                  </a:solidFill>
                </a:rPr>
                <a:t>mentally ill </a:t>
              </a:r>
            </a:p>
          </p:txBody>
        </p:sp>
      </p:grpSp>
      <p:grpSp>
        <p:nvGrpSpPr>
          <p:cNvPr id="8201" name="Group 1"/>
          <p:cNvGrpSpPr>
            <a:grpSpLocks/>
          </p:cNvGrpSpPr>
          <p:nvPr/>
        </p:nvGrpSpPr>
        <p:grpSpPr bwMode="auto">
          <a:xfrm>
            <a:off x="0" y="4267199"/>
            <a:ext cx="2362200" cy="1774825"/>
            <a:chOff x="838200" y="3886200"/>
            <a:chExt cx="2209800" cy="1675667"/>
          </a:xfrm>
        </p:grpSpPr>
        <p:sp>
          <p:nvSpPr>
            <p:cNvPr id="12" name="Oval Callout 11"/>
            <p:cNvSpPr/>
            <p:nvPr/>
          </p:nvSpPr>
          <p:spPr>
            <a:xfrm>
              <a:off x="838200" y="3886200"/>
              <a:ext cx="2209800" cy="1675667"/>
            </a:xfrm>
            <a:prstGeom prst="wedgeEllipseCallout">
              <a:avLst>
                <a:gd name="adj1" fmla="val -17276"/>
                <a:gd name="adj2" fmla="val -7193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22" name="TextBox 23"/>
            <p:cNvSpPr txBox="1">
              <a:spLocks noChangeArrowheads="1"/>
            </p:cNvSpPr>
            <p:nvPr/>
          </p:nvSpPr>
          <p:spPr bwMode="auto">
            <a:xfrm>
              <a:off x="914400" y="4154983"/>
              <a:ext cx="2133600" cy="139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IN" b="1" dirty="0">
                  <a:solidFill>
                    <a:schemeClr val="bg1"/>
                  </a:solidFill>
                </a:rPr>
                <a:t>There was </a:t>
              </a:r>
              <a:r>
                <a:rPr lang="en-IN" b="1" dirty="0">
                  <a:solidFill>
                    <a:srgbClr val="FF0000"/>
                  </a:solidFill>
                </a:rPr>
                <a:t>no police escort</a:t>
              </a:r>
              <a:r>
                <a:rPr lang="en-IN" b="1" dirty="0">
                  <a:solidFill>
                    <a:schemeClr val="bg1"/>
                  </a:solidFill>
                </a:rPr>
                <a:t> to take me to court … they kept sending my warrant instead </a:t>
              </a:r>
            </a:p>
          </p:txBody>
        </p:sp>
      </p:grpSp>
      <p:sp>
        <p:nvSpPr>
          <p:cNvPr id="8202" name="TextBox 24"/>
          <p:cNvSpPr txBox="1">
            <a:spLocks noChangeArrowheads="1"/>
          </p:cNvSpPr>
          <p:nvPr/>
        </p:nvSpPr>
        <p:spPr bwMode="auto">
          <a:xfrm>
            <a:off x="4152900" y="193675"/>
            <a:ext cx="27051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IN" b="1" dirty="0">
                <a:solidFill>
                  <a:schemeClr val="bg1"/>
                </a:solidFill>
              </a:rPr>
              <a:t>Why has my </a:t>
            </a:r>
            <a:r>
              <a:rPr lang="en-IN" b="1" dirty="0" err="1">
                <a:solidFill>
                  <a:srgbClr val="FF0000"/>
                </a:solidFill>
              </a:rPr>
              <a:t>chargesheet</a:t>
            </a:r>
            <a:r>
              <a:rPr lang="en-IN" b="1" dirty="0">
                <a:solidFill>
                  <a:schemeClr val="bg1"/>
                </a:solidFill>
              </a:rPr>
              <a:t> not been filed yet? 60 days are over &amp; you  still want to keep me? </a:t>
            </a:r>
          </a:p>
        </p:txBody>
      </p:sp>
      <p:grpSp>
        <p:nvGrpSpPr>
          <p:cNvPr id="8203" name="Group 18"/>
          <p:cNvGrpSpPr>
            <a:grpSpLocks/>
          </p:cNvGrpSpPr>
          <p:nvPr/>
        </p:nvGrpSpPr>
        <p:grpSpPr bwMode="auto">
          <a:xfrm>
            <a:off x="2286000" y="5029200"/>
            <a:ext cx="2514600" cy="1776413"/>
            <a:chOff x="838200" y="3886200"/>
            <a:chExt cx="2278856" cy="1676596"/>
          </a:xfrm>
        </p:grpSpPr>
        <p:sp>
          <p:nvSpPr>
            <p:cNvPr id="27" name="Oval Callout 26"/>
            <p:cNvSpPr/>
            <p:nvPr/>
          </p:nvSpPr>
          <p:spPr>
            <a:xfrm>
              <a:off x="838200" y="3886200"/>
              <a:ext cx="2209800" cy="1676596"/>
            </a:xfrm>
            <a:prstGeom prst="wedgeEllipseCallout">
              <a:avLst>
                <a:gd name="adj1" fmla="val 60068"/>
                <a:gd name="adj2" fmla="val -2535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20" name="TextBox 27"/>
            <p:cNvSpPr txBox="1">
              <a:spLocks noChangeArrowheads="1"/>
            </p:cNvSpPr>
            <p:nvPr/>
          </p:nvSpPr>
          <p:spPr bwMode="auto">
            <a:xfrm>
              <a:off x="907256" y="4173867"/>
              <a:ext cx="2209800" cy="113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IN" b="1" dirty="0">
                  <a:solidFill>
                    <a:schemeClr val="bg1"/>
                  </a:solidFill>
                </a:rPr>
                <a:t>The </a:t>
              </a:r>
              <a:r>
                <a:rPr lang="en-IN" b="1" dirty="0">
                  <a:solidFill>
                    <a:srgbClr val="FF0000"/>
                  </a:solidFill>
                </a:rPr>
                <a:t>police beat me up </a:t>
              </a:r>
              <a:r>
                <a:rPr lang="en-IN" b="1" dirty="0">
                  <a:solidFill>
                    <a:schemeClr val="bg1"/>
                  </a:solidFill>
                </a:rPr>
                <a:t>and produced me in court after 4 days. My </a:t>
              </a:r>
              <a:r>
                <a:rPr lang="en-IN" b="1" dirty="0">
                  <a:solidFill>
                    <a:srgbClr val="FF0000"/>
                  </a:solidFill>
                </a:rPr>
                <a:t>family knew nothing</a:t>
              </a:r>
            </a:p>
          </p:txBody>
        </p:sp>
      </p:grpSp>
      <p:grpSp>
        <p:nvGrpSpPr>
          <p:cNvPr id="8204" name="Group 28"/>
          <p:cNvGrpSpPr>
            <a:grpSpLocks/>
          </p:cNvGrpSpPr>
          <p:nvPr/>
        </p:nvGrpSpPr>
        <p:grpSpPr bwMode="auto">
          <a:xfrm>
            <a:off x="6172200" y="2286000"/>
            <a:ext cx="2667000" cy="1676400"/>
            <a:chOff x="4876800" y="3429000"/>
            <a:chExt cx="2590800" cy="1828800"/>
          </a:xfrm>
        </p:grpSpPr>
        <p:sp>
          <p:nvSpPr>
            <p:cNvPr id="30" name="Oval Callout 29"/>
            <p:cNvSpPr/>
            <p:nvPr/>
          </p:nvSpPr>
          <p:spPr>
            <a:xfrm>
              <a:off x="4876800" y="3429000"/>
              <a:ext cx="2590800" cy="1828800"/>
            </a:xfrm>
            <a:prstGeom prst="wedgeEllipseCallout">
              <a:avLst>
                <a:gd name="adj1" fmla="val 49702"/>
                <a:gd name="adj2" fmla="val 4375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18" name="TextBox 30"/>
            <p:cNvSpPr txBox="1">
              <a:spLocks noChangeArrowheads="1"/>
            </p:cNvSpPr>
            <p:nvPr/>
          </p:nvSpPr>
          <p:spPr bwMode="auto">
            <a:xfrm>
              <a:off x="5190308" y="3595255"/>
              <a:ext cx="1981200" cy="161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IN" b="1" dirty="0">
                  <a:solidFill>
                    <a:schemeClr val="bg1"/>
                  </a:solidFill>
                </a:rPr>
                <a:t>I was in the court lock up… The magistrate did not ask for my </a:t>
              </a:r>
              <a:r>
                <a:rPr lang="en-IN" b="1" dirty="0">
                  <a:solidFill>
                    <a:srgbClr val="FF0000"/>
                  </a:solidFill>
                </a:rPr>
                <a:t>physical production</a:t>
              </a:r>
            </a:p>
          </p:txBody>
        </p:sp>
      </p:grpSp>
      <p:grpSp>
        <p:nvGrpSpPr>
          <p:cNvPr id="8205" name="Group 31"/>
          <p:cNvGrpSpPr>
            <a:grpSpLocks/>
          </p:cNvGrpSpPr>
          <p:nvPr/>
        </p:nvGrpSpPr>
        <p:grpSpPr bwMode="auto">
          <a:xfrm>
            <a:off x="3733800" y="1570038"/>
            <a:ext cx="2603500" cy="1630362"/>
            <a:chOff x="1905000" y="76200"/>
            <a:chExt cx="1905000" cy="1552122"/>
          </a:xfrm>
        </p:grpSpPr>
        <p:sp>
          <p:nvSpPr>
            <p:cNvPr id="33" name="Oval Callout 32"/>
            <p:cNvSpPr/>
            <p:nvPr/>
          </p:nvSpPr>
          <p:spPr>
            <a:xfrm>
              <a:off x="1905000" y="76200"/>
              <a:ext cx="1905000" cy="1523407"/>
            </a:xfrm>
            <a:prstGeom prst="wedgeEllipseCallout">
              <a:avLst>
                <a:gd name="adj1" fmla="val 23203"/>
                <a:gd name="adj2" fmla="val 755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16" name="TextBox 33"/>
            <p:cNvSpPr txBox="1">
              <a:spLocks noChangeArrowheads="1"/>
            </p:cNvSpPr>
            <p:nvPr/>
          </p:nvSpPr>
          <p:spPr bwMode="auto">
            <a:xfrm>
              <a:off x="1960853" y="221343"/>
              <a:ext cx="1839310" cy="140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IN" b="1" dirty="0">
                  <a:solidFill>
                    <a:schemeClr val="bg1"/>
                  </a:solidFill>
                </a:rPr>
                <a:t>The court has not appointed a </a:t>
              </a:r>
              <a:r>
                <a:rPr lang="en-IN" b="1" dirty="0">
                  <a:solidFill>
                    <a:srgbClr val="FF0000"/>
                  </a:solidFill>
                </a:rPr>
                <a:t>legal aid lawyer</a:t>
              </a:r>
              <a:r>
                <a:rPr lang="en-IN" b="1" dirty="0">
                  <a:solidFill>
                    <a:schemeClr val="bg1"/>
                  </a:solidFill>
                </a:rPr>
                <a:t> for me  though I am poor…how do I get bail? </a:t>
              </a:r>
            </a:p>
          </p:txBody>
        </p:sp>
      </p:grpSp>
      <p:grpSp>
        <p:nvGrpSpPr>
          <p:cNvPr id="8206" name="Group 34"/>
          <p:cNvGrpSpPr>
            <a:grpSpLocks/>
          </p:cNvGrpSpPr>
          <p:nvPr/>
        </p:nvGrpSpPr>
        <p:grpSpPr bwMode="auto">
          <a:xfrm>
            <a:off x="1295400" y="2382838"/>
            <a:ext cx="2590800" cy="2112962"/>
            <a:chOff x="1905000" y="76200"/>
            <a:chExt cx="1905000" cy="1524000"/>
          </a:xfrm>
        </p:grpSpPr>
        <p:sp>
          <p:nvSpPr>
            <p:cNvPr id="36" name="Oval Callout 35"/>
            <p:cNvSpPr/>
            <p:nvPr/>
          </p:nvSpPr>
          <p:spPr>
            <a:xfrm>
              <a:off x="1905000" y="76200"/>
              <a:ext cx="1905000" cy="1524000"/>
            </a:xfrm>
            <a:prstGeom prst="wedgeEllipseCallout">
              <a:avLst>
                <a:gd name="adj1" fmla="val 28375"/>
                <a:gd name="adj2" fmla="val 6287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14" name="TextBox 36"/>
            <p:cNvSpPr txBox="1">
              <a:spLocks noChangeArrowheads="1"/>
            </p:cNvSpPr>
            <p:nvPr/>
          </p:nvSpPr>
          <p:spPr bwMode="auto">
            <a:xfrm>
              <a:off x="2057400" y="278780"/>
              <a:ext cx="1600200" cy="12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IN" b="1" dirty="0">
                  <a:solidFill>
                    <a:schemeClr val="bg1"/>
                  </a:solidFill>
                </a:rPr>
                <a:t>My case must have been reviewed by the </a:t>
              </a:r>
              <a:r>
                <a:rPr lang="en-IN" b="1" dirty="0">
                  <a:solidFill>
                    <a:srgbClr val="FF0000"/>
                  </a:solidFill>
                </a:rPr>
                <a:t>PRC</a:t>
              </a:r>
              <a:r>
                <a:rPr lang="en-IN" b="1" i="1" dirty="0">
                  <a:solidFill>
                    <a:schemeClr val="bg1"/>
                  </a:solidFill>
                </a:rPr>
                <a:t> </a:t>
              </a:r>
              <a:r>
                <a:rPr lang="en-IN" b="1" dirty="0">
                  <a:solidFill>
                    <a:schemeClr val="bg1"/>
                  </a:solidFill>
                </a:rPr>
                <a:t>since</a:t>
              </a:r>
              <a:r>
                <a:rPr lang="en-IN" b="1" i="1" dirty="0">
                  <a:solidFill>
                    <a:schemeClr val="bg1"/>
                  </a:solidFill>
                </a:rPr>
                <a:t> </a:t>
              </a:r>
              <a:r>
                <a:rPr lang="en-IN" b="1" dirty="0">
                  <a:solidFill>
                    <a:schemeClr val="bg1"/>
                  </a:solidFill>
                </a:rPr>
                <a:t>I am a petty offender and have been in jail for 14 months </a:t>
              </a:r>
            </a:p>
          </p:txBody>
        </p:sp>
      </p:grpSp>
      <p:grpSp>
        <p:nvGrpSpPr>
          <p:cNvPr id="8207" name="Group 41"/>
          <p:cNvGrpSpPr>
            <a:grpSpLocks/>
          </p:cNvGrpSpPr>
          <p:nvPr/>
        </p:nvGrpSpPr>
        <p:grpSpPr bwMode="auto">
          <a:xfrm>
            <a:off x="5638800" y="3810000"/>
            <a:ext cx="1676400" cy="1219200"/>
            <a:chOff x="4800600" y="1295400"/>
            <a:chExt cx="1676400" cy="1219200"/>
          </a:xfrm>
        </p:grpSpPr>
        <p:sp>
          <p:nvSpPr>
            <p:cNvPr id="43" name="Oval Callout 42"/>
            <p:cNvSpPr/>
            <p:nvPr/>
          </p:nvSpPr>
          <p:spPr>
            <a:xfrm>
              <a:off x="4800600" y="1295400"/>
              <a:ext cx="1676400" cy="1219200"/>
            </a:xfrm>
            <a:prstGeom prst="wedgeEllipseCallout">
              <a:avLst>
                <a:gd name="adj1" fmla="val -45832"/>
                <a:gd name="adj2" fmla="val 7156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12" name="TextBox 43"/>
            <p:cNvSpPr txBox="1">
              <a:spLocks noChangeArrowheads="1"/>
            </p:cNvSpPr>
            <p:nvPr/>
          </p:nvSpPr>
          <p:spPr bwMode="auto">
            <a:xfrm>
              <a:off x="4876800" y="1515070"/>
              <a:ext cx="1600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IN" b="1" dirty="0">
                  <a:solidFill>
                    <a:schemeClr val="bg1"/>
                  </a:solidFill>
                </a:rPr>
                <a:t>Will the </a:t>
              </a:r>
              <a:r>
                <a:rPr lang="en-IN" b="1" dirty="0">
                  <a:solidFill>
                    <a:srgbClr val="FF0000"/>
                  </a:solidFill>
                </a:rPr>
                <a:t>Judge</a:t>
              </a:r>
              <a:r>
                <a:rPr lang="en-IN" b="1" dirty="0">
                  <a:solidFill>
                    <a:schemeClr val="bg1"/>
                  </a:solidFill>
                </a:rPr>
                <a:t>  ever </a:t>
              </a:r>
              <a:r>
                <a:rPr lang="en-IN" b="1" dirty="0">
                  <a:solidFill>
                    <a:srgbClr val="FF0000"/>
                  </a:solidFill>
                </a:rPr>
                <a:t>visit</a:t>
              </a:r>
              <a:r>
                <a:rPr lang="en-IN" b="1" dirty="0">
                  <a:solidFill>
                    <a:schemeClr val="bg1"/>
                  </a:solidFill>
                </a:rPr>
                <a:t> us in the prison?  </a:t>
              </a:r>
            </a:p>
          </p:txBody>
        </p:sp>
      </p:grpSp>
      <p:grpSp>
        <p:nvGrpSpPr>
          <p:cNvPr id="8208" name="Group 4"/>
          <p:cNvGrpSpPr>
            <a:grpSpLocks/>
          </p:cNvGrpSpPr>
          <p:nvPr/>
        </p:nvGrpSpPr>
        <p:grpSpPr bwMode="auto">
          <a:xfrm>
            <a:off x="6934200" y="0"/>
            <a:ext cx="2209800" cy="2074852"/>
            <a:chOff x="7696200" y="76200"/>
            <a:chExt cx="2209800" cy="1926648"/>
          </a:xfrm>
        </p:grpSpPr>
        <p:sp>
          <p:nvSpPr>
            <p:cNvPr id="40" name="Oval Callout 39"/>
            <p:cNvSpPr/>
            <p:nvPr/>
          </p:nvSpPr>
          <p:spPr>
            <a:xfrm>
              <a:off x="7696200" y="76200"/>
              <a:ext cx="2209800" cy="1904546"/>
            </a:xfrm>
            <a:prstGeom prst="wedgeEllipseCallout">
              <a:avLst>
                <a:gd name="adj1" fmla="val 43823"/>
                <a:gd name="adj2" fmla="val 5363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chemeClr val="bg1"/>
                </a:solidFill>
              </a:endParaRPr>
            </a:p>
          </p:txBody>
        </p:sp>
        <p:sp>
          <p:nvSpPr>
            <p:cNvPr id="8210" name="Rectangle 3"/>
            <p:cNvSpPr>
              <a:spLocks noChangeArrowheads="1"/>
            </p:cNvSpPr>
            <p:nvPr/>
          </p:nvSpPr>
          <p:spPr bwMode="auto">
            <a:xfrm>
              <a:off x="7866529" y="373831"/>
              <a:ext cx="1963272" cy="162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IN" b="1" dirty="0">
                  <a:solidFill>
                    <a:schemeClr val="bg1"/>
                  </a:solidFill>
                  <a:latin typeface="Calibri" pitchFamily="34" charset="0"/>
                  <a:cs typeface="Calibri" pitchFamily="34" charset="0"/>
                </a:rPr>
                <a:t>I am from another state.  I have no one to provide </a:t>
              </a:r>
              <a:r>
                <a:rPr lang="en-IN" b="1" dirty="0">
                  <a:solidFill>
                    <a:srgbClr val="FF0000"/>
                  </a:solidFill>
                  <a:latin typeface="Calibri" pitchFamily="34" charset="0"/>
                  <a:cs typeface="Calibri" pitchFamily="34" charset="0"/>
                </a:rPr>
                <a:t>surety</a:t>
              </a:r>
              <a:r>
                <a:rPr lang="en-IN" b="1" dirty="0">
                  <a:solidFill>
                    <a:schemeClr val="bg1"/>
                  </a:solidFill>
                  <a:latin typeface="Calibri" pitchFamily="34" charset="0"/>
                  <a:cs typeface="Calibri" pitchFamily="34" charset="0"/>
                </a:rPr>
                <a:t> even if Court has granted me bail</a:t>
              </a:r>
            </a:p>
          </p:txBody>
        </p:sp>
      </p:grpSp>
    </p:spTree>
    <p:extLst>
      <p:ext uri="{BB962C8B-B14F-4D97-AF65-F5344CB8AC3E}">
        <p14:creationId xmlns:p14="http://schemas.microsoft.com/office/powerpoint/2010/main" val="355868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77669725"/>
              </p:ext>
            </p:extLst>
          </p:nvPr>
        </p:nvGraphicFramePr>
        <p:xfrm>
          <a:off x="0" y="-99392"/>
          <a:ext cx="9144000" cy="695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699792" y="188640"/>
            <a:ext cx="4104456" cy="1015663"/>
          </a:xfrm>
          <a:prstGeom prst="rect">
            <a:avLst/>
          </a:prstGeom>
          <a:noFill/>
        </p:spPr>
        <p:txBody>
          <a:bodyPr wrap="square" rtlCol="0">
            <a:spAutoFit/>
          </a:bodyPr>
          <a:lstStyle/>
          <a:p>
            <a:r>
              <a:rPr lang="en-US" sz="6000" dirty="0" smtClean="0">
                <a:solidFill>
                  <a:schemeClr val="bg1"/>
                </a:solidFill>
              </a:rPr>
              <a:t>VISION</a:t>
            </a:r>
            <a:endParaRPr lang="en-IN" sz="6000" dirty="0">
              <a:solidFill>
                <a:schemeClr val="bg1"/>
              </a:solidFill>
            </a:endParaRPr>
          </a:p>
        </p:txBody>
      </p:sp>
      <p:pic>
        <p:nvPicPr>
          <p:cNvPr id="2051" name="Picture 3" descr="C:\Users\Seemant\Downloads\India-flag-25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14683"/>
            <a:ext cx="1579240" cy="157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988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83793400"/>
              </p:ext>
            </p:extLst>
          </p:nvPr>
        </p:nvGraphicFramePr>
        <p:xfrm>
          <a:off x="0" y="-99392"/>
          <a:ext cx="9144000" cy="695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771800" y="188640"/>
            <a:ext cx="4104456" cy="1015663"/>
          </a:xfrm>
          <a:prstGeom prst="rect">
            <a:avLst/>
          </a:prstGeom>
          <a:noFill/>
        </p:spPr>
        <p:txBody>
          <a:bodyPr wrap="square" rtlCol="0">
            <a:spAutoFit/>
          </a:bodyPr>
          <a:lstStyle/>
          <a:p>
            <a:r>
              <a:rPr lang="en-US" sz="6000" dirty="0" smtClean="0">
                <a:solidFill>
                  <a:schemeClr val="bg1"/>
                </a:solidFill>
              </a:rPr>
              <a:t>VISION</a:t>
            </a:r>
            <a:endParaRPr lang="en-IN" sz="6000" dirty="0">
              <a:solidFill>
                <a:schemeClr val="bg1"/>
              </a:solidFill>
            </a:endParaRPr>
          </a:p>
        </p:txBody>
      </p:sp>
      <p:pic>
        <p:nvPicPr>
          <p:cNvPr id="5" name="Picture 5"/>
          <p:cNvPicPr>
            <a:picLocks noChangeAspect="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457200" y="226740"/>
            <a:ext cx="1738536" cy="159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82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52739280"/>
              </p:ext>
            </p:extLst>
          </p:nvPr>
        </p:nvGraphicFramePr>
        <p:xfrm>
          <a:off x="0" y="-99392"/>
          <a:ext cx="9144000" cy="695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771800" y="188640"/>
            <a:ext cx="4104456" cy="1015663"/>
          </a:xfrm>
          <a:prstGeom prst="rect">
            <a:avLst/>
          </a:prstGeom>
          <a:noFill/>
        </p:spPr>
        <p:txBody>
          <a:bodyPr wrap="square" rtlCol="0">
            <a:spAutoFit/>
          </a:bodyPr>
          <a:lstStyle/>
          <a:p>
            <a:r>
              <a:rPr lang="en-US" sz="6000" dirty="0" smtClean="0">
                <a:solidFill>
                  <a:schemeClr val="bg1"/>
                </a:solidFill>
              </a:rPr>
              <a:t>VISION</a:t>
            </a:r>
            <a:endParaRPr lang="en-IN" sz="6000" dirty="0">
              <a:solidFill>
                <a:schemeClr val="bg1"/>
              </a:solidFill>
            </a:endParaRPr>
          </a:p>
        </p:txBody>
      </p:sp>
      <p:sp>
        <p:nvSpPr>
          <p:cNvPr id="5" name="Rectangle 4"/>
          <p:cNvSpPr/>
          <p:nvPr/>
        </p:nvSpPr>
        <p:spPr>
          <a:xfrm>
            <a:off x="827584" y="194231"/>
            <a:ext cx="1080120" cy="1412776"/>
          </a:xfrm>
          <a:prstGeom prst="rect">
            <a:avLst/>
          </a:prstGeom>
          <a:blipFill rotWithShape="1">
            <a:blip r:embed="rId7"/>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5417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82299430"/>
              </p:ext>
            </p:extLst>
          </p:nvPr>
        </p:nvGraphicFramePr>
        <p:xfrm>
          <a:off x="0" y="-99392"/>
          <a:ext cx="9144000" cy="695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771800" y="188640"/>
            <a:ext cx="4104456" cy="1015663"/>
          </a:xfrm>
          <a:prstGeom prst="rect">
            <a:avLst/>
          </a:prstGeom>
          <a:noFill/>
        </p:spPr>
        <p:txBody>
          <a:bodyPr wrap="square" rtlCol="0">
            <a:spAutoFit/>
          </a:bodyPr>
          <a:lstStyle/>
          <a:p>
            <a:r>
              <a:rPr lang="en-US" sz="6000" dirty="0" smtClean="0">
                <a:solidFill>
                  <a:schemeClr val="bg1"/>
                </a:solidFill>
              </a:rPr>
              <a:t>VISION</a:t>
            </a:r>
            <a:endParaRPr lang="en-IN" sz="6000" dirty="0">
              <a:solidFill>
                <a:schemeClr val="bg1"/>
              </a:solidFill>
            </a:endParaRPr>
          </a:p>
        </p:txBody>
      </p:sp>
      <p:pic>
        <p:nvPicPr>
          <p:cNvPr id="20482" name="Picture 2" descr="http://cdn2.sarkari-naukri.in/wp-content/uploads/2011/12/Bureau-of-Police-Research-Development-BPRD.png"/>
          <p:cNvPicPr>
            <a:picLocks noChangeAspect="1" noChangeArrowheads="1"/>
          </p:cNvPicPr>
          <p:nvPr/>
        </p:nvPicPr>
        <p:blipFill rotWithShape="1">
          <a:blip r:embed="rId7">
            <a:extLst>
              <a:ext uri="{28A0092B-C50C-407E-A947-70E740481C1C}">
                <a14:useLocalDpi xmlns:a14="http://schemas.microsoft.com/office/drawing/2010/main" val="0"/>
              </a:ext>
            </a:extLst>
          </a:blip>
          <a:srcRect l="20301" t="7379" r="17375" b="10821"/>
          <a:stretch/>
        </p:blipFill>
        <p:spPr bwMode="auto">
          <a:xfrm>
            <a:off x="524100" y="188640"/>
            <a:ext cx="1190568" cy="156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80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TotalTime>
  <Words>859</Words>
  <Application>Microsoft Office PowerPoint</Application>
  <PresentationFormat>On-screen Show (4:3)</PresentationFormat>
  <Paragraphs>144</Paragraphs>
  <Slides>18</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GraffitiPaintBrush</vt:lpstr>
      <vt:lpstr>Impact</vt:lpstr>
      <vt:lpstr>Office Theme</vt:lpstr>
      <vt:lpstr>1_Office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Seemant Shankar</dc:creator>
  <cp:lastModifiedBy>Kakoli Roy</cp:lastModifiedBy>
  <cp:revision>35</cp:revision>
  <dcterms:created xsi:type="dcterms:W3CDTF">2013-04-13T11:08:12Z</dcterms:created>
  <dcterms:modified xsi:type="dcterms:W3CDTF">2016-02-24T08:56:44Z</dcterms:modified>
</cp:coreProperties>
</file>