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88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57" r:id="rId11"/>
    <p:sldId id="258" r:id="rId12"/>
    <p:sldId id="259" r:id="rId13"/>
    <p:sldId id="260" r:id="rId14"/>
    <p:sldId id="261" r:id="rId15"/>
    <p:sldId id="284" r:id="rId16"/>
    <p:sldId id="285" r:id="rId17"/>
    <p:sldId id="287" r:id="rId18"/>
    <p:sldId id="268" r:id="rId19"/>
    <p:sldId id="262" r:id="rId20"/>
    <p:sldId id="263" r:id="rId21"/>
    <p:sldId id="264" r:id="rId22"/>
    <p:sldId id="265" r:id="rId23"/>
    <p:sldId id="267" r:id="rId24"/>
    <p:sldId id="266" r:id="rId25"/>
    <p:sldId id="269" r:id="rId26"/>
    <p:sldId id="270" r:id="rId27"/>
    <p:sldId id="271" r:id="rId28"/>
    <p:sldId id="272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6F0D"/>
    <a:srgbClr val="4C59D8"/>
    <a:srgbClr val="0033CC"/>
    <a:srgbClr val="006666"/>
    <a:srgbClr val="FF3399"/>
    <a:srgbClr val="FF0000"/>
    <a:srgbClr val="B2B2B2"/>
    <a:srgbClr val="FF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7" autoAdjust="0"/>
    <p:restoredTop sz="94576" autoAdjust="0"/>
  </p:normalViewPr>
  <p:slideViewPr>
    <p:cSldViewPr>
      <p:cViewPr varScale="1">
        <p:scale>
          <a:sx n="110" d="100"/>
          <a:sy n="110" d="100"/>
        </p:scale>
        <p:origin x="17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C8A4C-FE51-475E-A16A-678D669BA0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38FA955-97CB-4F30-9B6A-3CA5DB1AE5D4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IN" sz="2000" dirty="0" smtClean="0">
              <a:latin typeface="Century Schoolbook" pitchFamily="18" charset="0"/>
            </a:rPr>
            <a:t>The Prison Website</a:t>
          </a:r>
          <a:endParaRPr lang="en-IN" sz="2000" dirty="0">
            <a:latin typeface="Century Schoolbook" pitchFamily="18" charset="0"/>
          </a:endParaRPr>
        </a:p>
      </dgm:t>
    </dgm:pt>
    <dgm:pt modelId="{9BF2F1F1-1295-4B26-A4FC-4EE14574EA5C}" type="parTrans" cxnId="{5E9347D3-43D2-40B7-9E7D-B1EF4F07615E}">
      <dgm:prSet/>
      <dgm:spPr/>
      <dgm:t>
        <a:bodyPr/>
        <a:lstStyle/>
        <a:p>
          <a:endParaRPr lang="en-IN"/>
        </a:p>
      </dgm:t>
    </dgm:pt>
    <dgm:pt modelId="{731B7B4F-FD77-42B0-B4C8-98883FCEF402}" type="sibTrans" cxnId="{5E9347D3-43D2-40B7-9E7D-B1EF4F07615E}">
      <dgm:prSet/>
      <dgm:spPr/>
      <dgm:t>
        <a:bodyPr/>
        <a:lstStyle/>
        <a:p>
          <a:endParaRPr lang="en-IN"/>
        </a:p>
      </dgm:t>
    </dgm:pt>
    <dgm:pt modelId="{3FF5A5A4-E553-4846-BC61-A36DE9F5E3FC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N" sz="2000" dirty="0" smtClean="0">
              <a:latin typeface="Century Schoolbook" pitchFamily="18" charset="0"/>
            </a:rPr>
            <a:t>The Citizen Charter</a:t>
          </a:r>
          <a:endParaRPr lang="en-IN" sz="2000" dirty="0">
            <a:latin typeface="Century Schoolbook" pitchFamily="18" charset="0"/>
          </a:endParaRPr>
        </a:p>
      </dgm:t>
    </dgm:pt>
    <dgm:pt modelId="{A32E43DA-CE5D-461E-8B33-9B1973217949}" type="parTrans" cxnId="{2DAC2F06-1A09-4136-B7E1-9F5CEF6BAC95}">
      <dgm:prSet/>
      <dgm:spPr/>
      <dgm:t>
        <a:bodyPr/>
        <a:lstStyle/>
        <a:p>
          <a:endParaRPr lang="en-IN"/>
        </a:p>
      </dgm:t>
    </dgm:pt>
    <dgm:pt modelId="{CC896120-480A-4C45-8A72-8959970624D9}" type="sibTrans" cxnId="{2DAC2F06-1A09-4136-B7E1-9F5CEF6BAC95}">
      <dgm:prSet/>
      <dgm:spPr/>
      <dgm:t>
        <a:bodyPr/>
        <a:lstStyle/>
        <a:p>
          <a:endParaRPr lang="en-IN"/>
        </a:p>
      </dgm:t>
    </dgm:pt>
    <dgm:pt modelId="{BF493444-09DD-4326-AD36-9B88F89A6913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IN" sz="2000" dirty="0" smtClean="0">
              <a:latin typeface="Century Schoolbook" pitchFamily="18" charset="0"/>
            </a:rPr>
            <a:t>The Prison Notice Board</a:t>
          </a:r>
          <a:endParaRPr lang="en-IN" sz="2000" dirty="0">
            <a:latin typeface="Century Schoolbook" pitchFamily="18" charset="0"/>
          </a:endParaRPr>
        </a:p>
      </dgm:t>
    </dgm:pt>
    <dgm:pt modelId="{6CE0C1EB-817B-467D-BFBD-CFEED1902FAA}" type="parTrans" cxnId="{EADB80BB-3D4C-4FEC-AC15-82AA118FE927}">
      <dgm:prSet/>
      <dgm:spPr/>
      <dgm:t>
        <a:bodyPr/>
        <a:lstStyle/>
        <a:p>
          <a:endParaRPr lang="en-IN"/>
        </a:p>
      </dgm:t>
    </dgm:pt>
    <dgm:pt modelId="{A98CB5EE-9F97-4E1D-B88E-A216CB63C15E}" type="sibTrans" cxnId="{EADB80BB-3D4C-4FEC-AC15-82AA118FE927}">
      <dgm:prSet/>
      <dgm:spPr/>
      <dgm:t>
        <a:bodyPr/>
        <a:lstStyle/>
        <a:p>
          <a:endParaRPr lang="en-IN"/>
        </a:p>
      </dgm:t>
    </dgm:pt>
    <dgm:pt modelId="{5751488C-08E4-404D-9D9D-D035103F93C7}">
      <dgm:prSet phldrT="[Text]" custT="1"/>
      <dgm:spPr>
        <a:solidFill>
          <a:srgbClr val="92D050"/>
        </a:solidFill>
      </dgm:spPr>
      <dgm:t>
        <a:bodyPr/>
        <a:lstStyle/>
        <a:p>
          <a:r>
            <a:rPr lang="en-IN" sz="2000" dirty="0" smtClean="0">
              <a:latin typeface="Century Schoolbook" pitchFamily="18" charset="0"/>
            </a:rPr>
            <a:t>Other Sources of Dissemination</a:t>
          </a:r>
          <a:endParaRPr lang="en-IN" sz="2000" dirty="0">
            <a:latin typeface="Century Schoolbook" pitchFamily="18" charset="0"/>
          </a:endParaRPr>
        </a:p>
      </dgm:t>
    </dgm:pt>
    <dgm:pt modelId="{437AEA2C-BDAA-4EAB-A38E-7A3F85767DAB}" type="parTrans" cxnId="{6D122BD8-C91E-443C-BB9D-FA3183D1077A}">
      <dgm:prSet/>
      <dgm:spPr/>
      <dgm:t>
        <a:bodyPr/>
        <a:lstStyle/>
        <a:p>
          <a:endParaRPr lang="en-IN"/>
        </a:p>
      </dgm:t>
    </dgm:pt>
    <dgm:pt modelId="{D5FA7171-E455-46F2-9C19-0E551926D5F9}" type="sibTrans" cxnId="{6D122BD8-C91E-443C-BB9D-FA3183D1077A}">
      <dgm:prSet/>
      <dgm:spPr/>
      <dgm:t>
        <a:bodyPr/>
        <a:lstStyle/>
        <a:p>
          <a:endParaRPr lang="en-IN"/>
        </a:p>
      </dgm:t>
    </dgm:pt>
    <dgm:pt modelId="{5BAD429C-5FB4-46FC-8E62-B6CCB747B0D1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IN" sz="2000" dirty="0" smtClean="0">
              <a:latin typeface="Century Schoolbook" pitchFamily="18" charset="0"/>
            </a:rPr>
            <a:t>The RTI  Disclosure Manual </a:t>
          </a:r>
          <a:endParaRPr lang="en-IN" sz="2000" dirty="0">
            <a:latin typeface="Century Schoolbook" pitchFamily="18" charset="0"/>
          </a:endParaRPr>
        </a:p>
      </dgm:t>
    </dgm:pt>
    <dgm:pt modelId="{87D954EE-4743-495F-99FC-F08732E7E35A}" type="parTrans" cxnId="{2C6812DD-C75B-42FF-BF7D-948F339334D8}">
      <dgm:prSet/>
      <dgm:spPr/>
      <dgm:t>
        <a:bodyPr/>
        <a:lstStyle/>
        <a:p>
          <a:endParaRPr lang="en-IN"/>
        </a:p>
      </dgm:t>
    </dgm:pt>
    <dgm:pt modelId="{24B1F9F4-A8BD-441F-BF30-90AEED6D5FA3}" type="sibTrans" cxnId="{2C6812DD-C75B-42FF-BF7D-948F339334D8}">
      <dgm:prSet/>
      <dgm:spPr/>
      <dgm:t>
        <a:bodyPr/>
        <a:lstStyle/>
        <a:p>
          <a:endParaRPr lang="en-IN"/>
        </a:p>
      </dgm:t>
    </dgm:pt>
    <dgm:pt modelId="{6FE3AA85-73CA-4543-A39E-31DEA4EDDC8D}" type="pres">
      <dgm:prSet presAssocID="{FF3C8A4C-FE51-475E-A16A-678D669BA0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79329E5D-6A96-45AC-B2D0-67D732D8D763}" type="pres">
      <dgm:prSet presAssocID="{D38FA955-97CB-4F30-9B6A-3CA5DB1AE5D4}" presName="parentText" presStyleLbl="node1" presStyleIdx="0" presStyleCnt="5" custLinFactNeighborX="6818" custLinFactNeighborY="42159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C1A6A86-8DA0-4412-B855-AB465B3292B5}" type="pres">
      <dgm:prSet presAssocID="{731B7B4F-FD77-42B0-B4C8-98883FCEF402}" presName="spacer" presStyleCnt="0"/>
      <dgm:spPr/>
    </dgm:pt>
    <dgm:pt modelId="{B65654C1-C6BC-406B-8C1A-EC6FB732A0AD}" type="pres">
      <dgm:prSet presAssocID="{5BAD429C-5FB4-46FC-8E62-B6CCB747B0D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28A4C19-D360-48AA-9DEE-16D2096E3857}" type="pres">
      <dgm:prSet presAssocID="{24B1F9F4-A8BD-441F-BF30-90AEED6D5FA3}" presName="spacer" presStyleCnt="0"/>
      <dgm:spPr/>
    </dgm:pt>
    <dgm:pt modelId="{FDA872F8-B91D-46EC-81FB-D20E74B70ACC}" type="pres">
      <dgm:prSet presAssocID="{3FF5A5A4-E553-4846-BC61-A36DE9F5E3FC}" presName="parentText" presStyleLbl="node1" presStyleIdx="2" presStyleCnt="5" custLinFactNeighborX="6818" custLinFactNeighborY="42159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503699B-49E8-49AD-95C1-CC57F4ACF9C1}" type="pres">
      <dgm:prSet presAssocID="{CC896120-480A-4C45-8A72-8959970624D9}" presName="spacer" presStyleCnt="0"/>
      <dgm:spPr/>
    </dgm:pt>
    <dgm:pt modelId="{5A60564D-AB28-4897-8BD1-6592B99490BE}" type="pres">
      <dgm:prSet presAssocID="{BF493444-09DD-4326-AD36-9B88F89A6913}" presName="parentText" presStyleLbl="node1" presStyleIdx="3" presStyleCnt="5" custLinFactNeighborX="6818" custLinFactNeighborY="42159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B6FF8DF-260D-4F93-B228-135728C9BDC1}" type="pres">
      <dgm:prSet presAssocID="{A98CB5EE-9F97-4E1D-B88E-A216CB63C15E}" presName="spacer" presStyleCnt="0"/>
      <dgm:spPr/>
    </dgm:pt>
    <dgm:pt modelId="{1E8F7EEB-9338-41CE-9516-E352BE0FD9F5}" type="pres">
      <dgm:prSet presAssocID="{5751488C-08E4-404D-9D9D-D035103F93C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7F004B4-CD91-4198-AAF6-F9C9B20FC69A}" type="presOf" srcId="{3FF5A5A4-E553-4846-BC61-A36DE9F5E3FC}" destId="{FDA872F8-B91D-46EC-81FB-D20E74B70ACC}" srcOrd="0" destOrd="0" presId="urn:microsoft.com/office/officeart/2005/8/layout/vList2"/>
    <dgm:cxn modelId="{0D723C77-CF15-4C2E-A431-9E29AE46A827}" type="presOf" srcId="{5BAD429C-5FB4-46FC-8E62-B6CCB747B0D1}" destId="{B65654C1-C6BC-406B-8C1A-EC6FB732A0AD}" srcOrd="0" destOrd="0" presId="urn:microsoft.com/office/officeart/2005/8/layout/vList2"/>
    <dgm:cxn modelId="{365E9ED0-40DB-4E26-8F90-44FDD136CA0A}" type="presOf" srcId="{D38FA955-97CB-4F30-9B6A-3CA5DB1AE5D4}" destId="{79329E5D-6A96-45AC-B2D0-67D732D8D763}" srcOrd="0" destOrd="0" presId="urn:microsoft.com/office/officeart/2005/8/layout/vList2"/>
    <dgm:cxn modelId="{EADB80BB-3D4C-4FEC-AC15-82AA118FE927}" srcId="{FF3C8A4C-FE51-475E-A16A-678D669BA03D}" destId="{BF493444-09DD-4326-AD36-9B88F89A6913}" srcOrd="3" destOrd="0" parTransId="{6CE0C1EB-817B-467D-BFBD-CFEED1902FAA}" sibTransId="{A98CB5EE-9F97-4E1D-B88E-A216CB63C15E}"/>
    <dgm:cxn modelId="{7569EB8D-DDA9-47A2-B826-BFE7D4BF4E90}" type="presOf" srcId="{FF3C8A4C-FE51-475E-A16A-678D669BA03D}" destId="{6FE3AA85-73CA-4543-A39E-31DEA4EDDC8D}" srcOrd="0" destOrd="0" presId="urn:microsoft.com/office/officeart/2005/8/layout/vList2"/>
    <dgm:cxn modelId="{E5667B34-41C2-4C6F-8434-E14817698C8A}" type="presOf" srcId="{BF493444-09DD-4326-AD36-9B88F89A6913}" destId="{5A60564D-AB28-4897-8BD1-6592B99490BE}" srcOrd="0" destOrd="0" presId="urn:microsoft.com/office/officeart/2005/8/layout/vList2"/>
    <dgm:cxn modelId="{6D122BD8-C91E-443C-BB9D-FA3183D1077A}" srcId="{FF3C8A4C-FE51-475E-A16A-678D669BA03D}" destId="{5751488C-08E4-404D-9D9D-D035103F93C7}" srcOrd="4" destOrd="0" parTransId="{437AEA2C-BDAA-4EAB-A38E-7A3F85767DAB}" sibTransId="{D5FA7171-E455-46F2-9C19-0E551926D5F9}"/>
    <dgm:cxn modelId="{2DAC2F06-1A09-4136-B7E1-9F5CEF6BAC95}" srcId="{FF3C8A4C-FE51-475E-A16A-678D669BA03D}" destId="{3FF5A5A4-E553-4846-BC61-A36DE9F5E3FC}" srcOrd="2" destOrd="0" parTransId="{A32E43DA-CE5D-461E-8B33-9B1973217949}" sibTransId="{CC896120-480A-4C45-8A72-8959970624D9}"/>
    <dgm:cxn modelId="{F161C544-B2BD-437A-AB72-E697618CFE01}" type="presOf" srcId="{5751488C-08E4-404D-9D9D-D035103F93C7}" destId="{1E8F7EEB-9338-41CE-9516-E352BE0FD9F5}" srcOrd="0" destOrd="0" presId="urn:microsoft.com/office/officeart/2005/8/layout/vList2"/>
    <dgm:cxn modelId="{2C6812DD-C75B-42FF-BF7D-948F339334D8}" srcId="{FF3C8A4C-FE51-475E-A16A-678D669BA03D}" destId="{5BAD429C-5FB4-46FC-8E62-B6CCB747B0D1}" srcOrd="1" destOrd="0" parTransId="{87D954EE-4743-495F-99FC-F08732E7E35A}" sibTransId="{24B1F9F4-A8BD-441F-BF30-90AEED6D5FA3}"/>
    <dgm:cxn modelId="{5E9347D3-43D2-40B7-9E7D-B1EF4F07615E}" srcId="{FF3C8A4C-FE51-475E-A16A-678D669BA03D}" destId="{D38FA955-97CB-4F30-9B6A-3CA5DB1AE5D4}" srcOrd="0" destOrd="0" parTransId="{9BF2F1F1-1295-4B26-A4FC-4EE14574EA5C}" sibTransId="{731B7B4F-FD77-42B0-B4C8-98883FCEF402}"/>
    <dgm:cxn modelId="{DEE56810-16D6-4AD1-B4A7-DA3CDE48BB8F}" type="presParOf" srcId="{6FE3AA85-73CA-4543-A39E-31DEA4EDDC8D}" destId="{79329E5D-6A96-45AC-B2D0-67D732D8D763}" srcOrd="0" destOrd="0" presId="urn:microsoft.com/office/officeart/2005/8/layout/vList2"/>
    <dgm:cxn modelId="{C50110F1-E338-4AC1-BAA6-5F2B14FBBFB6}" type="presParOf" srcId="{6FE3AA85-73CA-4543-A39E-31DEA4EDDC8D}" destId="{3C1A6A86-8DA0-4412-B855-AB465B3292B5}" srcOrd="1" destOrd="0" presId="urn:microsoft.com/office/officeart/2005/8/layout/vList2"/>
    <dgm:cxn modelId="{22D66486-B526-4484-B779-974CF5295CE9}" type="presParOf" srcId="{6FE3AA85-73CA-4543-A39E-31DEA4EDDC8D}" destId="{B65654C1-C6BC-406B-8C1A-EC6FB732A0AD}" srcOrd="2" destOrd="0" presId="urn:microsoft.com/office/officeart/2005/8/layout/vList2"/>
    <dgm:cxn modelId="{5DEDA146-7B1F-4DBA-8048-94FAF69A4876}" type="presParOf" srcId="{6FE3AA85-73CA-4543-A39E-31DEA4EDDC8D}" destId="{C28A4C19-D360-48AA-9DEE-16D2096E3857}" srcOrd="3" destOrd="0" presId="urn:microsoft.com/office/officeart/2005/8/layout/vList2"/>
    <dgm:cxn modelId="{3D3AA8DF-5244-43C1-BF5A-CAA591DBCB33}" type="presParOf" srcId="{6FE3AA85-73CA-4543-A39E-31DEA4EDDC8D}" destId="{FDA872F8-B91D-46EC-81FB-D20E74B70ACC}" srcOrd="4" destOrd="0" presId="urn:microsoft.com/office/officeart/2005/8/layout/vList2"/>
    <dgm:cxn modelId="{E8B48C18-E772-45D1-8733-8E2ADEBE4CA0}" type="presParOf" srcId="{6FE3AA85-73CA-4543-A39E-31DEA4EDDC8D}" destId="{D503699B-49E8-49AD-95C1-CC57F4ACF9C1}" srcOrd="5" destOrd="0" presId="urn:microsoft.com/office/officeart/2005/8/layout/vList2"/>
    <dgm:cxn modelId="{4B9F88C8-4A00-4CC7-9231-5CEFA4292203}" type="presParOf" srcId="{6FE3AA85-73CA-4543-A39E-31DEA4EDDC8D}" destId="{5A60564D-AB28-4897-8BD1-6592B99490BE}" srcOrd="6" destOrd="0" presId="urn:microsoft.com/office/officeart/2005/8/layout/vList2"/>
    <dgm:cxn modelId="{BFD54524-F1E5-4F77-8055-C2334A2D1198}" type="presParOf" srcId="{6FE3AA85-73CA-4543-A39E-31DEA4EDDC8D}" destId="{4B6FF8DF-260D-4F93-B228-135728C9BDC1}" srcOrd="7" destOrd="0" presId="urn:microsoft.com/office/officeart/2005/8/layout/vList2"/>
    <dgm:cxn modelId="{4433385A-7E8A-4CF1-BB34-FF288D215FD5}" type="presParOf" srcId="{6FE3AA85-73CA-4543-A39E-31DEA4EDDC8D}" destId="{1E8F7EEB-9338-41CE-9516-E352BE0FD9F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596942-69AC-4FB7-AE20-B83D8B2CB754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D21CA86-A022-4BA3-AB8F-1D0CB95CF84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IN" sz="2400" dirty="0" smtClean="0">
              <a:latin typeface="Century Schoolbook" pitchFamily="18" charset="0"/>
            </a:rPr>
            <a:t>Completeness of the Data</a:t>
          </a:r>
          <a:endParaRPr lang="en-IN" sz="2400" dirty="0">
            <a:latin typeface="Century Schoolbook" pitchFamily="18" charset="0"/>
          </a:endParaRPr>
        </a:p>
      </dgm:t>
    </dgm:pt>
    <dgm:pt modelId="{B6886C3E-D340-48F3-8DFC-FB3767B2BE3B}" type="parTrans" cxnId="{706C1337-435D-405C-A25F-B8F167670804}">
      <dgm:prSet/>
      <dgm:spPr/>
      <dgm:t>
        <a:bodyPr/>
        <a:lstStyle/>
        <a:p>
          <a:endParaRPr lang="en-IN"/>
        </a:p>
      </dgm:t>
    </dgm:pt>
    <dgm:pt modelId="{6E6721DD-E98A-4D91-A79A-91DFA640BD11}" type="sibTrans" cxnId="{706C1337-435D-405C-A25F-B8F167670804}">
      <dgm:prSet/>
      <dgm:spPr/>
      <dgm:t>
        <a:bodyPr/>
        <a:lstStyle/>
        <a:p>
          <a:endParaRPr lang="en-IN"/>
        </a:p>
      </dgm:t>
    </dgm:pt>
    <dgm:pt modelId="{FFF61F80-FDC4-4AD7-AFE7-1BF92406AAB1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N" sz="2400" dirty="0" smtClean="0">
              <a:latin typeface="Century Schoolbook" pitchFamily="18" charset="0"/>
            </a:rPr>
            <a:t>Specificity of the Data</a:t>
          </a:r>
          <a:endParaRPr lang="en-IN" sz="2400" dirty="0">
            <a:latin typeface="Century Schoolbook" pitchFamily="18" charset="0"/>
          </a:endParaRPr>
        </a:p>
      </dgm:t>
    </dgm:pt>
    <dgm:pt modelId="{15B2AFBC-CEE0-42B5-B4D3-66C380699ED6}" type="parTrans" cxnId="{FCE49B8F-0B6B-4328-B126-19A2F8D9180C}">
      <dgm:prSet/>
      <dgm:spPr/>
      <dgm:t>
        <a:bodyPr/>
        <a:lstStyle/>
        <a:p>
          <a:endParaRPr lang="en-IN"/>
        </a:p>
      </dgm:t>
    </dgm:pt>
    <dgm:pt modelId="{BC250A4C-69DD-41EF-8AAA-4154BBB75E43}" type="sibTrans" cxnId="{FCE49B8F-0B6B-4328-B126-19A2F8D9180C}">
      <dgm:prSet/>
      <dgm:spPr/>
      <dgm:t>
        <a:bodyPr/>
        <a:lstStyle/>
        <a:p>
          <a:endParaRPr lang="en-IN"/>
        </a:p>
      </dgm:t>
    </dgm:pt>
    <dgm:pt modelId="{49C2B9FF-73D8-4EBF-B363-122B7CAF2BE3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N" sz="2400" dirty="0" smtClean="0">
              <a:latin typeface="Century Schoolbook" pitchFamily="18" charset="0"/>
            </a:rPr>
            <a:t>Frequency of </a:t>
          </a:r>
          <a:r>
            <a:rPr lang="en-IN" sz="2400" dirty="0" err="1" smtClean="0">
              <a:latin typeface="Century Schoolbook" pitchFamily="18" charset="0"/>
            </a:rPr>
            <a:t>Updation</a:t>
          </a:r>
          <a:endParaRPr lang="en-IN" sz="2400" dirty="0">
            <a:latin typeface="Century Schoolbook" pitchFamily="18" charset="0"/>
          </a:endParaRPr>
        </a:p>
      </dgm:t>
    </dgm:pt>
    <dgm:pt modelId="{6EA9B294-0605-4CF7-A9B9-BDDE34C58C10}" type="parTrans" cxnId="{E0CD6BFC-6F6E-4191-959F-3DC97F591F24}">
      <dgm:prSet/>
      <dgm:spPr/>
      <dgm:t>
        <a:bodyPr/>
        <a:lstStyle/>
        <a:p>
          <a:endParaRPr lang="en-IN"/>
        </a:p>
      </dgm:t>
    </dgm:pt>
    <dgm:pt modelId="{47222654-DFE1-479C-B982-6AC7C05BECD1}" type="sibTrans" cxnId="{E0CD6BFC-6F6E-4191-959F-3DC97F591F24}">
      <dgm:prSet/>
      <dgm:spPr/>
      <dgm:t>
        <a:bodyPr/>
        <a:lstStyle/>
        <a:p>
          <a:endParaRPr lang="en-IN"/>
        </a:p>
      </dgm:t>
    </dgm:pt>
    <dgm:pt modelId="{798D9A10-9E5C-4D93-AE2F-777D34AF7F57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N" sz="2400" dirty="0" smtClean="0">
              <a:latin typeface="Century Schoolbook" pitchFamily="18" charset="0"/>
            </a:rPr>
            <a:t>Visibility of the Data</a:t>
          </a:r>
          <a:endParaRPr lang="en-IN" sz="2400" dirty="0">
            <a:latin typeface="Century Schoolbook" pitchFamily="18" charset="0"/>
          </a:endParaRPr>
        </a:p>
      </dgm:t>
    </dgm:pt>
    <dgm:pt modelId="{9D7CE863-5E74-444D-A658-64A245CAE622}" type="parTrans" cxnId="{32175CD5-6209-4CA9-88E4-E0C28AE63099}">
      <dgm:prSet/>
      <dgm:spPr/>
      <dgm:t>
        <a:bodyPr/>
        <a:lstStyle/>
        <a:p>
          <a:endParaRPr lang="en-IN"/>
        </a:p>
      </dgm:t>
    </dgm:pt>
    <dgm:pt modelId="{A429CB89-67AE-4A0F-969F-81786DF7B53E}" type="sibTrans" cxnId="{32175CD5-6209-4CA9-88E4-E0C28AE63099}">
      <dgm:prSet/>
      <dgm:spPr/>
      <dgm:t>
        <a:bodyPr/>
        <a:lstStyle/>
        <a:p>
          <a:endParaRPr lang="en-IN"/>
        </a:p>
      </dgm:t>
    </dgm:pt>
    <dgm:pt modelId="{A6DD318A-E366-427E-82B2-8B26A1AAEF11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IN" sz="2400" dirty="0" smtClean="0">
              <a:latin typeface="Century Schoolbook" pitchFamily="18" charset="0"/>
            </a:rPr>
            <a:t>Language</a:t>
          </a:r>
          <a:endParaRPr lang="en-IN" sz="2400" dirty="0">
            <a:latin typeface="Century Schoolbook" pitchFamily="18" charset="0"/>
          </a:endParaRPr>
        </a:p>
      </dgm:t>
    </dgm:pt>
    <dgm:pt modelId="{F7652266-7E9E-4F57-AC90-B6D59665B39C}" type="parTrans" cxnId="{D3F144F0-3C2D-47D6-B16D-BC78BB19589A}">
      <dgm:prSet/>
      <dgm:spPr/>
      <dgm:t>
        <a:bodyPr/>
        <a:lstStyle/>
        <a:p>
          <a:endParaRPr lang="en-IN"/>
        </a:p>
      </dgm:t>
    </dgm:pt>
    <dgm:pt modelId="{A37A6D54-FCF9-4B58-BE48-9C4877814FF6}" type="sibTrans" cxnId="{D3F144F0-3C2D-47D6-B16D-BC78BB19589A}">
      <dgm:prSet/>
      <dgm:spPr/>
      <dgm:t>
        <a:bodyPr/>
        <a:lstStyle/>
        <a:p>
          <a:endParaRPr lang="en-IN"/>
        </a:p>
      </dgm:t>
    </dgm:pt>
    <dgm:pt modelId="{977DBD8A-A154-4217-B98E-ED98AD971444}" type="pres">
      <dgm:prSet presAssocID="{23596942-69AC-4FB7-AE20-B83D8B2CB7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15416E19-83F9-4DFD-9462-2E87BDF973F3}" type="pres">
      <dgm:prSet presAssocID="{5D21CA86-A022-4BA3-AB8F-1D0CB95CF84F}" presName="node" presStyleLbl="node1" presStyleIdx="0" presStyleCnt="5" custScaleX="10778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A65828A-0F41-46E6-93E1-3ECB1FF1E3E6}" type="pres">
      <dgm:prSet presAssocID="{6E6721DD-E98A-4D91-A79A-91DFA640BD11}" presName="sibTrans" presStyleCnt="0"/>
      <dgm:spPr/>
    </dgm:pt>
    <dgm:pt modelId="{71EEBD24-9818-48B6-8053-AEBE57F074AC}" type="pres">
      <dgm:prSet presAssocID="{FFF61F80-FDC4-4AD7-AFE7-1BF92406AAB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DFE93E1-E17E-465A-9FC1-44F58046894B}" type="pres">
      <dgm:prSet presAssocID="{BC250A4C-69DD-41EF-8AAA-4154BBB75E43}" presName="sibTrans" presStyleCnt="0"/>
      <dgm:spPr/>
    </dgm:pt>
    <dgm:pt modelId="{091960A9-7190-4187-81E8-4EC04F2B17C6}" type="pres">
      <dgm:prSet presAssocID="{49C2B9FF-73D8-4EBF-B363-122B7CAF2BE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FE2B2E2-4AF2-4331-9787-8DB42CEF6A78}" type="pres">
      <dgm:prSet presAssocID="{47222654-DFE1-479C-B982-6AC7C05BECD1}" presName="sibTrans" presStyleCnt="0"/>
      <dgm:spPr/>
    </dgm:pt>
    <dgm:pt modelId="{DCEBF27A-0F7E-4EE2-A877-D2502F168E0E}" type="pres">
      <dgm:prSet presAssocID="{798D9A10-9E5C-4D93-AE2F-777D34AF7F5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C883C51-4E14-4E23-B729-FB9313536079}" type="pres">
      <dgm:prSet presAssocID="{A429CB89-67AE-4A0F-969F-81786DF7B53E}" presName="sibTrans" presStyleCnt="0"/>
      <dgm:spPr/>
    </dgm:pt>
    <dgm:pt modelId="{B54C9DA1-2F63-4D6A-AC73-9F616A8E11A8}" type="pres">
      <dgm:prSet presAssocID="{A6DD318A-E366-427E-82B2-8B26A1AAEF1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7CEAE2AC-27CF-40CD-9159-BA8B7A1BDB31}" type="presOf" srcId="{49C2B9FF-73D8-4EBF-B363-122B7CAF2BE3}" destId="{091960A9-7190-4187-81E8-4EC04F2B17C6}" srcOrd="0" destOrd="0" presId="urn:microsoft.com/office/officeart/2005/8/layout/default#1"/>
    <dgm:cxn modelId="{61368038-FBFE-46DD-A3B1-FCF9F57CF330}" type="presOf" srcId="{23596942-69AC-4FB7-AE20-B83D8B2CB754}" destId="{977DBD8A-A154-4217-B98E-ED98AD971444}" srcOrd="0" destOrd="0" presId="urn:microsoft.com/office/officeart/2005/8/layout/default#1"/>
    <dgm:cxn modelId="{4BE7FBE1-CC25-406E-8C1C-B6A06AD23229}" type="presOf" srcId="{5D21CA86-A022-4BA3-AB8F-1D0CB95CF84F}" destId="{15416E19-83F9-4DFD-9462-2E87BDF973F3}" srcOrd="0" destOrd="0" presId="urn:microsoft.com/office/officeart/2005/8/layout/default#1"/>
    <dgm:cxn modelId="{0AAC7AD4-5CF8-4C58-86C4-FD89C6EE3A05}" type="presOf" srcId="{A6DD318A-E366-427E-82B2-8B26A1AAEF11}" destId="{B54C9DA1-2F63-4D6A-AC73-9F616A8E11A8}" srcOrd="0" destOrd="0" presId="urn:microsoft.com/office/officeart/2005/8/layout/default#1"/>
    <dgm:cxn modelId="{E0CD6BFC-6F6E-4191-959F-3DC97F591F24}" srcId="{23596942-69AC-4FB7-AE20-B83D8B2CB754}" destId="{49C2B9FF-73D8-4EBF-B363-122B7CAF2BE3}" srcOrd="2" destOrd="0" parTransId="{6EA9B294-0605-4CF7-A9B9-BDDE34C58C10}" sibTransId="{47222654-DFE1-479C-B982-6AC7C05BECD1}"/>
    <dgm:cxn modelId="{FCE49B8F-0B6B-4328-B126-19A2F8D9180C}" srcId="{23596942-69AC-4FB7-AE20-B83D8B2CB754}" destId="{FFF61F80-FDC4-4AD7-AFE7-1BF92406AAB1}" srcOrd="1" destOrd="0" parTransId="{15B2AFBC-CEE0-42B5-B4D3-66C380699ED6}" sibTransId="{BC250A4C-69DD-41EF-8AAA-4154BBB75E43}"/>
    <dgm:cxn modelId="{7CBCB767-2116-4BC1-B472-C97E8F910CF3}" type="presOf" srcId="{FFF61F80-FDC4-4AD7-AFE7-1BF92406AAB1}" destId="{71EEBD24-9818-48B6-8053-AEBE57F074AC}" srcOrd="0" destOrd="0" presId="urn:microsoft.com/office/officeart/2005/8/layout/default#1"/>
    <dgm:cxn modelId="{4E0D720C-DC5C-40EB-B3C4-1097D3E01E14}" type="presOf" srcId="{798D9A10-9E5C-4D93-AE2F-777D34AF7F57}" destId="{DCEBF27A-0F7E-4EE2-A877-D2502F168E0E}" srcOrd="0" destOrd="0" presId="urn:microsoft.com/office/officeart/2005/8/layout/default#1"/>
    <dgm:cxn modelId="{32175CD5-6209-4CA9-88E4-E0C28AE63099}" srcId="{23596942-69AC-4FB7-AE20-B83D8B2CB754}" destId="{798D9A10-9E5C-4D93-AE2F-777D34AF7F57}" srcOrd="3" destOrd="0" parTransId="{9D7CE863-5E74-444D-A658-64A245CAE622}" sibTransId="{A429CB89-67AE-4A0F-969F-81786DF7B53E}"/>
    <dgm:cxn modelId="{D3F144F0-3C2D-47D6-B16D-BC78BB19589A}" srcId="{23596942-69AC-4FB7-AE20-B83D8B2CB754}" destId="{A6DD318A-E366-427E-82B2-8B26A1AAEF11}" srcOrd="4" destOrd="0" parTransId="{F7652266-7E9E-4F57-AC90-B6D59665B39C}" sibTransId="{A37A6D54-FCF9-4B58-BE48-9C4877814FF6}"/>
    <dgm:cxn modelId="{706C1337-435D-405C-A25F-B8F167670804}" srcId="{23596942-69AC-4FB7-AE20-B83D8B2CB754}" destId="{5D21CA86-A022-4BA3-AB8F-1D0CB95CF84F}" srcOrd="0" destOrd="0" parTransId="{B6886C3E-D340-48F3-8DFC-FB3767B2BE3B}" sibTransId="{6E6721DD-E98A-4D91-A79A-91DFA640BD11}"/>
    <dgm:cxn modelId="{363BA906-0703-4D4B-85E7-DA73B45CB14A}" type="presParOf" srcId="{977DBD8A-A154-4217-B98E-ED98AD971444}" destId="{15416E19-83F9-4DFD-9462-2E87BDF973F3}" srcOrd="0" destOrd="0" presId="urn:microsoft.com/office/officeart/2005/8/layout/default#1"/>
    <dgm:cxn modelId="{710F4237-234F-4999-95A2-C46110CF00C1}" type="presParOf" srcId="{977DBD8A-A154-4217-B98E-ED98AD971444}" destId="{CA65828A-0F41-46E6-93E1-3ECB1FF1E3E6}" srcOrd="1" destOrd="0" presId="urn:microsoft.com/office/officeart/2005/8/layout/default#1"/>
    <dgm:cxn modelId="{2536EBD7-10EB-45FA-B8EA-7283045130DC}" type="presParOf" srcId="{977DBD8A-A154-4217-B98E-ED98AD971444}" destId="{71EEBD24-9818-48B6-8053-AEBE57F074AC}" srcOrd="2" destOrd="0" presId="urn:microsoft.com/office/officeart/2005/8/layout/default#1"/>
    <dgm:cxn modelId="{3A1AC6E5-813A-452F-BD7F-9EC0F0AA040A}" type="presParOf" srcId="{977DBD8A-A154-4217-B98E-ED98AD971444}" destId="{BDFE93E1-E17E-465A-9FC1-44F58046894B}" srcOrd="3" destOrd="0" presId="urn:microsoft.com/office/officeart/2005/8/layout/default#1"/>
    <dgm:cxn modelId="{F0ECB192-BA52-40FA-8668-16225D2D0643}" type="presParOf" srcId="{977DBD8A-A154-4217-B98E-ED98AD971444}" destId="{091960A9-7190-4187-81E8-4EC04F2B17C6}" srcOrd="4" destOrd="0" presId="urn:microsoft.com/office/officeart/2005/8/layout/default#1"/>
    <dgm:cxn modelId="{B04858B5-EF96-4E7B-B601-189D99EC760A}" type="presParOf" srcId="{977DBD8A-A154-4217-B98E-ED98AD971444}" destId="{4FE2B2E2-4AF2-4331-9787-8DB42CEF6A78}" srcOrd="5" destOrd="0" presId="urn:microsoft.com/office/officeart/2005/8/layout/default#1"/>
    <dgm:cxn modelId="{8E1A8F9E-300F-4CB5-8653-78DD64EDA8A1}" type="presParOf" srcId="{977DBD8A-A154-4217-B98E-ED98AD971444}" destId="{DCEBF27A-0F7E-4EE2-A877-D2502F168E0E}" srcOrd="6" destOrd="0" presId="urn:microsoft.com/office/officeart/2005/8/layout/default#1"/>
    <dgm:cxn modelId="{352D3085-CAF6-44DC-B6FC-56D4A1463BF5}" type="presParOf" srcId="{977DBD8A-A154-4217-B98E-ED98AD971444}" destId="{4C883C51-4E14-4E23-B729-FB9313536079}" srcOrd="7" destOrd="0" presId="urn:microsoft.com/office/officeart/2005/8/layout/default#1"/>
    <dgm:cxn modelId="{D99F68D4-2F8F-4EB7-A532-AC94C03F11F6}" type="presParOf" srcId="{977DBD8A-A154-4217-B98E-ED98AD971444}" destId="{B54C9DA1-2F63-4D6A-AC73-9F616A8E11A8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981B7C-923E-4465-9A40-D643D15B969C}" type="doc">
      <dgm:prSet loTypeId="urn:microsoft.com/office/officeart/2005/8/layout/lProcess3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IN"/>
        </a:p>
      </dgm:t>
    </dgm:pt>
    <dgm:pt modelId="{9F809E62-BD78-40DB-9B99-1E9C977AAABC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Felix Titling" pitchFamily="82" charset="0"/>
            </a:rPr>
            <a:t>Prisoner</a:t>
          </a:r>
          <a:endParaRPr lang="en-IN" sz="2000" dirty="0">
            <a:solidFill>
              <a:schemeClr val="tx1"/>
            </a:solidFill>
            <a:latin typeface="Felix Titling" pitchFamily="82" charset="0"/>
          </a:endParaRPr>
        </a:p>
      </dgm:t>
    </dgm:pt>
    <dgm:pt modelId="{565FCBB3-2638-4B8A-B16D-7488CAC8AEDC}" type="parTrans" cxnId="{FEE0301E-3B30-4DD3-90B7-9BCCF22A3C80}">
      <dgm:prSet/>
      <dgm:spPr/>
      <dgm:t>
        <a:bodyPr/>
        <a:lstStyle/>
        <a:p>
          <a:endParaRPr lang="en-IN"/>
        </a:p>
      </dgm:t>
    </dgm:pt>
    <dgm:pt modelId="{194E4FC6-8764-4963-901A-41237E1E6B2F}" type="sibTrans" cxnId="{FEE0301E-3B30-4DD3-90B7-9BCCF22A3C80}">
      <dgm:prSet/>
      <dgm:spPr/>
      <dgm:t>
        <a:bodyPr/>
        <a:lstStyle/>
        <a:p>
          <a:endParaRPr lang="en-IN"/>
        </a:p>
      </dgm:t>
    </dgm:pt>
    <dgm:pt modelId="{1A55ADFB-0536-41BF-AD4D-996FB056196E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Felix Titling" pitchFamily="82" charset="0"/>
            </a:rPr>
            <a:t>Prisoner’s Family </a:t>
          </a:r>
          <a:endParaRPr lang="en-IN" sz="2000" dirty="0">
            <a:solidFill>
              <a:schemeClr val="tx1"/>
            </a:solidFill>
            <a:latin typeface="Felix Titling" pitchFamily="82" charset="0"/>
          </a:endParaRPr>
        </a:p>
      </dgm:t>
    </dgm:pt>
    <dgm:pt modelId="{4487CA63-8A04-4E44-B84C-F7607FB52A2E}" type="parTrans" cxnId="{388B0891-7B05-46A5-B11C-639554008DB0}">
      <dgm:prSet/>
      <dgm:spPr/>
      <dgm:t>
        <a:bodyPr/>
        <a:lstStyle/>
        <a:p>
          <a:endParaRPr lang="en-IN"/>
        </a:p>
      </dgm:t>
    </dgm:pt>
    <dgm:pt modelId="{9B1D5A07-D00C-4045-989A-5DD6D7A461E9}" type="sibTrans" cxnId="{388B0891-7B05-46A5-B11C-639554008DB0}">
      <dgm:prSet/>
      <dgm:spPr/>
      <dgm:t>
        <a:bodyPr/>
        <a:lstStyle/>
        <a:p>
          <a:endParaRPr lang="en-IN"/>
        </a:p>
      </dgm:t>
    </dgm:pt>
    <dgm:pt modelId="{5190307C-E608-4D93-AE10-5F7B29047249}">
      <dgm:prSet phldrT="[Text]" custT="1"/>
      <dgm:spPr/>
      <dgm:t>
        <a:bodyPr/>
        <a:lstStyle/>
        <a:p>
          <a:r>
            <a:rPr lang="en-US" sz="2000" baseline="0" dirty="0" smtClean="0">
              <a:solidFill>
                <a:schemeClr val="tx1"/>
              </a:solidFill>
              <a:latin typeface="Felix Titling" pitchFamily="82" charset="0"/>
            </a:rPr>
            <a:t>Anyone working on the rights of prisoners</a:t>
          </a:r>
          <a:endParaRPr lang="en-IN" sz="2000" baseline="0" dirty="0">
            <a:solidFill>
              <a:schemeClr val="tx1"/>
            </a:solidFill>
            <a:latin typeface="Felix Titling" pitchFamily="82" charset="0"/>
          </a:endParaRPr>
        </a:p>
      </dgm:t>
    </dgm:pt>
    <dgm:pt modelId="{2315260B-7E49-4B50-84DF-152504726918}" type="parTrans" cxnId="{BA7D42BA-F9A1-4EBF-8611-F711DFDFAF06}">
      <dgm:prSet/>
      <dgm:spPr/>
      <dgm:t>
        <a:bodyPr/>
        <a:lstStyle/>
        <a:p>
          <a:endParaRPr lang="en-IN"/>
        </a:p>
      </dgm:t>
    </dgm:pt>
    <dgm:pt modelId="{6994E5F0-2350-405E-B630-E6D34B4B72CC}" type="sibTrans" cxnId="{BA7D42BA-F9A1-4EBF-8611-F711DFDFAF06}">
      <dgm:prSet/>
      <dgm:spPr/>
      <dgm:t>
        <a:bodyPr/>
        <a:lstStyle/>
        <a:p>
          <a:endParaRPr lang="en-IN"/>
        </a:p>
      </dgm:t>
    </dgm:pt>
    <dgm:pt modelId="{8414B914-7EA6-422D-A48B-22297BE9D25D}" type="pres">
      <dgm:prSet presAssocID="{A8981B7C-923E-4465-9A40-D643D15B969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600BC747-0AC1-408E-AA21-1A6BBCCBB1BB}" type="pres">
      <dgm:prSet presAssocID="{9F809E62-BD78-40DB-9B99-1E9C977AAABC}" presName="horFlow" presStyleCnt="0"/>
      <dgm:spPr/>
    </dgm:pt>
    <dgm:pt modelId="{045B0EEC-BD01-49FE-B74C-25C67D47EA9C}" type="pres">
      <dgm:prSet presAssocID="{9F809E62-BD78-40DB-9B99-1E9C977AAABC}" presName="bigChev" presStyleLbl="node1" presStyleIdx="0" presStyleCnt="3" custScaleX="196923" custLinFactNeighborX="-3888" custLinFactNeighborY="-4644"/>
      <dgm:spPr/>
      <dgm:t>
        <a:bodyPr/>
        <a:lstStyle/>
        <a:p>
          <a:endParaRPr lang="en-IN"/>
        </a:p>
      </dgm:t>
    </dgm:pt>
    <dgm:pt modelId="{2A8BD60D-7BE1-4B8B-82F7-BB3141807130}" type="pres">
      <dgm:prSet presAssocID="{9F809E62-BD78-40DB-9B99-1E9C977AAABC}" presName="vSp" presStyleCnt="0"/>
      <dgm:spPr/>
    </dgm:pt>
    <dgm:pt modelId="{6101D4B2-4742-4745-BAB0-3FD5ECC17CFB}" type="pres">
      <dgm:prSet presAssocID="{1A55ADFB-0536-41BF-AD4D-996FB056196E}" presName="horFlow" presStyleCnt="0"/>
      <dgm:spPr/>
    </dgm:pt>
    <dgm:pt modelId="{B4B2B650-C12E-49C8-A9FA-F933AB47D90C}" type="pres">
      <dgm:prSet presAssocID="{1A55ADFB-0536-41BF-AD4D-996FB056196E}" presName="bigChev" presStyleLbl="node1" presStyleIdx="1" presStyleCnt="3" custScaleX="196923"/>
      <dgm:spPr/>
      <dgm:t>
        <a:bodyPr/>
        <a:lstStyle/>
        <a:p>
          <a:endParaRPr lang="en-IN"/>
        </a:p>
      </dgm:t>
    </dgm:pt>
    <dgm:pt modelId="{F89701B0-8A03-4732-BDF6-2446369A02CC}" type="pres">
      <dgm:prSet presAssocID="{1A55ADFB-0536-41BF-AD4D-996FB056196E}" presName="vSp" presStyleCnt="0"/>
      <dgm:spPr/>
    </dgm:pt>
    <dgm:pt modelId="{F11433E6-C7FD-4460-A310-0BFDB89F1184}" type="pres">
      <dgm:prSet presAssocID="{5190307C-E608-4D93-AE10-5F7B29047249}" presName="horFlow" presStyleCnt="0"/>
      <dgm:spPr/>
    </dgm:pt>
    <dgm:pt modelId="{2A126C1E-79E8-4227-8365-7EBC304F4E5E}" type="pres">
      <dgm:prSet presAssocID="{5190307C-E608-4D93-AE10-5F7B29047249}" presName="bigChev" presStyleLbl="node1" presStyleIdx="2" presStyleCnt="3" custScaleX="196923"/>
      <dgm:spPr/>
      <dgm:t>
        <a:bodyPr/>
        <a:lstStyle/>
        <a:p>
          <a:endParaRPr lang="en-IN"/>
        </a:p>
      </dgm:t>
    </dgm:pt>
  </dgm:ptLst>
  <dgm:cxnLst>
    <dgm:cxn modelId="{FEE0301E-3B30-4DD3-90B7-9BCCF22A3C80}" srcId="{A8981B7C-923E-4465-9A40-D643D15B969C}" destId="{9F809E62-BD78-40DB-9B99-1E9C977AAABC}" srcOrd="0" destOrd="0" parTransId="{565FCBB3-2638-4B8A-B16D-7488CAC8AEDC}" sibTransId="{194E4FC6-8764-4963-901A-41237E1E6B2F}"/>
    <dgm:cxn modelId="{BA7D42BA-F9A1-4EBF-8611-F711DFDFAF06}" srcId="{A8981B7C-923E-4465-9A40-D643D15B969C}" destId="{5190307C-E608-4D93-AE10-5F7B29047249}" srcOrd="2" destOrd="0" parTransId="{2315260B-7E49-4B50-84DF-152504726918}" sibTransId="{6994E5F0-2350-405E-B630-E6D34B4B72CC}"/>
    <dgm:cxn modelId="{CB6CEB81-2A74-48EF-BB65-4A04D6E05314}" type="presOf" srcId="{A8981B7C-923E-4465-9A40-D643D15B969C}" destId="{8414B914-7EA6-422D-A48B-22297BE9D25D}" srcOrd="0" destOrd="0" presId="urn:microsoft.com/office/officeart/2005/8/layout/lProcess3"/>
    <dgm:cxn modelId="{C5B09775-DEFC-4099-A072-8BECB85F5EBE}" type="presOf" srcId="{1A55ADFB-0536-41BF-AD4D-996FB056196E}" destId="{B4B2B650-C12E-49C8-A9FA-F933AB47D90C}" srcOrd="0" destOrd="0" presId="urn:microsoft.com/office/officeart/2005/8/layout/lProcess3"/>
    <dgm:cxn modelId="{A6041425-E4B2-4826-8C29-B9A172494B7E}" type="presOf" srcId="{5190307C-E608-4D93-AE10-5F7B29047249}" destId="{2A126C1E-79E8-4227-8365-7EBC304F4E5E}" srcOrd="0" destOrd="0" presId="urn:microsoft.com/office/officeart/2005/8/layout/lProcess3"/>
    <dgm:cxn modelId="{388B0891-7B05-46A5-B11C-639554008DB0}" srcId="{A8981B7C-923E-4465-9A40-D643D15B969C}" destId="{1A55ADFB-0536-41BF-AD4D-996FB056196E}" srcOrd="1" destOrd="0" parTransId="{4487CA63-8A04-4E44-B84C-F7607FB52A2E}" sibTransId="{9B1D5A07-D00C-4045-989A-5DD6D7A461E9}"/>
    <dgm:cxn modelId="{18F698EF-523D-4618-8B4B-536443A0F327}" type="presOf" srcId="{9F809E62-BD78-40DB-9B99-1E9C977AAABC}" destId="{045B0EEC-BD01-49FE-B74C-25C67D47EA9C}" srcOrd="0" destOrd="0" presId="urn:microsoft.com/office/officeart/2005/8/layout/lProcess3"/>
    <dgm:cxn modelId="{A9B9E5B5-7A33-4C8D-9825-427114AFEC72}" type="presParOf" srcId="{8414B914-7EA6-422D-A48B-22297BE9D25D}" destId="{600BC747-0AC1-408E-AA21-1A6BBCCBB1BB}" srcOrd="0" destOrd="0" presId="urn:microsoft.com/office/officeart/2005/8/layout/lProcess3"/>
    <dgm:cxn modelId="{27DC7711-37B6-4268-B895-448B94F162D7}" type="presParOf" srcId="{600BC747-0AC1-408E-AA21-1A6BBCCBB1BB}" destId="{045B0EEC-BD01-49FE-B74C-25C67D47EA9C}" srcOrd="0" destOrd="0" presId="urn:microsoft.com/office/officeart/2005/8/layout/lProcess3"/>
    <dgm:cxn modelId="{905D3749-30EA-451F-A0FD-3B4AE38553C2}" type="presParOf" srcId="{8414B914-7EA6-422D-A48B-22297BE9D25D}" destId="{2A8BD60D-7BE1-4B8B-82F7-BB3141807130}" srcOrd="1" destOrd="0" presId="urn:microsoft.com/office/officeart/2005/8/layout/lProcess3"/>
    <dgm:cxn modelId="{D3575F78-3380-4D05-B70C-B9F578281308}" type="presParOf" srcId="{8414B914-7EA6-422D-A48B-22297BE9D25D}" destId="{6101D4B2-4742-4745-BAB0-3FD5ECC17CFB}" srcOrd="2" destOrd="0" presId="urn:microsoft.com/office/officeart/2005/8/layout/lProcess3"/>
    <dgm:cxn modelId="{01580747-600E-44E9-9FC6-CC3130DA1E33}" type="presParOf" srcId="{6101D4B2-4742-4745-BAB0-3FD5ECC17CFB}" destId="{B4B2B650-C12E-49C8-A9FA-F933AB47D90C}" srcOrd="0" destOrd="0" presId="urn:microsoft.com/office/officeart/2005/8/layout/lProcess3"/>
    <dgm:cxn modelId="{E8FE7C01-36A6-4D38-B0ED-5784955483C8}" type="presParOf" srcId="{8414B914-7EA6-422D-A48B-22297BE9D25D}" destId="{F89701B0-8A03-4732-BDF6-2446369A02CC}" srcOrd="3" destOrd="0" presId="urn:microsoft.com/office/officeart/2005/8/layout/lProcess3"/>
    <dgm:cxn modelId="{22FB451F-CA16-4CD1-908A-9237110D7B21}" type="presParOf" srcId="{8414B914-7EA6-422D-A48B-22297BE9D25D}" destId="{F11433E6-C7FD-4460-A310-0BFDB89F1184}" srcOrd="4" destOrd="0" presId="urn:microsoft.com/office/officeart/2005/8/layout/lProcess3"/>
    <dgm:cxn modelId="{815D6E6F-6A6B-483E-90E0-446641D63406}" type="presParOf" srcId="{F11433E6-C7FD-4460-A310-0BFDB89F1184}" destId="{2A126C1E-79E8-4227-8365-7EBC304F4E5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9AD615-A244-465E-8571-4113E92229F6}" type="doc">
      <dgm:prSet loTypeId="urn:microsoft.com/office/officeart/2005/8/layout/cycle2" loCatId="cycl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IN"/>
        </a:p>
      </dgm:t>
    </dgm:pt>
    <dgm:pt modelId="{58433EC9-6341-4EC2-BAF0-ABBE316ED9F8}">
      <dgm:prSet phldrT="[Text]" custT="1"/>
      <dgm:spPr/>
      <dgm:t>
        <a:bodyPr/>
        <a:lstStyle/>
        <a:p>
          <a:r>
            <a:rPr lang="en-US" sz="1800" dirty="0" smtClean="0">
              <a:latin typeface="Bookman Old Style" pitchFamily="18" charset="0"/>
            </a:rPr>
            <a:t>“Minimum Resort”</a:t>
          </a:r>
          <a:endParaRPr lang="en-IN" sz="1800" dirty="0">
            <a:latin typeface="Bookman Old Style" pitchFamily="18" charset="0"/>
          </a:endParaRPr>
        </a:p>
      </dgm:t>
    </dgm:pt>
    <dgm:pt modelId="{43596B41-6E5D-403C-9E18-CC35A5D24E77}" type="parTrans" cxnId="{66B71ED3-8038-4B78-A43D-2C47003013BC}">
      <dgm:prSet/>
      <dgm:spPr/>
      <dgm:t>
        <a:bodyPr/>
        <a:lstStyle/>
        <a:p>
          <a:endParaRPr lang="en-IN"/>
        </a:p>
      </dgm:t>
    </dgm:pt>
    <dgm:pt modelId="{F3BF53A4-B431-49A0-B414-AB0465A21DE6}" type="sibTrans" cxnId="{66B71ED3-8038-4B78-A43D-2C47003013BC}">
      <dgm:prSet/>
      <dgm:spPr/>
      <dgm:t>
        <a:bodyPr/>
        <a:lstStyle/>
        <a:p>
          <a:endParaRPr lang="en-IN"/>
        </a:p>
      </dgm:t>
    </dgm:pt>
    <dgm:pt modelId="{CDF1D6CC-EDCE-45C4-9EA5-9E21058E16CC}">
      <dgm:prSet phldrT="[Text]" custT="1"/>
      <dgm:spPr/>
      <dgm:t>
        <a:bodyPr/>
        <a:lstStyle/>
        <a:p>
          <a:r>
            <a:rPr lang="en-US" sz="1800" dirty="0" smtClean="0">
              <a:latin typeface="Bookman Old Style" pitchFamily="18" charset="0"/>
            </a:rPr>
            <a:t>Easily Accessible</a:t>
          </a:r>
          <a:endParaRPr lang="en-IN" sz="1600" dirty="0">
            <a:latin typeface="Bookman Old Style" pitchFamily="18" charset="0"/>
          </a:endParaRPr>
        </a:p>
      </dgm:t>
    </dgm:pt>
    <dgm:pt modelId="{37DD88B1-361A-4E35-8E0B-313DF0DC48F2}" type="parTrans" cxnId="{594695D3-49CB-44F4-AE2A-500449B33B5C}">
      <dgm:prSet/>
      <dgm:spPr/>
      <dgm:t>
        <a:bodyPr/>
        <a:lstStyle/>
        <a:p>
          <a:endParaRPr lang="en-IN"/>
        </a:p>
      </dgm:t>
    </dgm:pt>
    <dgm:pt modelId="{D44A2275-FF00-4381-B38B-96A51105C17D}" type="sibTrans" cxnId="{594695D3-49CB-44F4-AE2A-500449B33B5C}">
      <dgm:prSet/>
      <dgm:spPr/>
      <dgm:t>
        <a:bodyPr/>
        <a:lstStyle/>
        <a:p>
          <a:endParaRPr lang="en-IN"/>
        </a:p>
      </dgm:t>
    </dgm:pt>
    <dgm:pt modelId="{0CC5FCFC-B4BC-4529-B887-4164B2EC93DC}">
      <dgm:prSet phldrT="[Text]" custT="1"/>
      <dgm:spPr/>
      <dgm:t>
        <a:bodyPr/>
        <a:lstStyle/>
        <a:p>
          <a:r>
            <a:rPr lang="en-US" sz="1800" dirty="0" smtClean="0">
              <a:latin typeface="Bookman Old Style" pitchFamily="18" charset="0"/>
            </a:rPr>
            <a:t>Cost effective</a:t>
          </a:r>
          <a:endParaRPr lang="en-IN" sz="1800" dirty="0">
            <a:latin typeface="Bookman Old Style" pitchFamily="18" charset="0"/>
          </a:endParaRPr>
        </a:p>
      </dgm:t>
    </dgm:pt>
    <dgm:pt modelId="{0D5F2AD6-876A-4268-8340-75CF11AF1CE2}" type="parTrans" cxnId="{742CA2CD-DC9A-4381-84C4-F6844D75838C}">
      <dgm:prSet/>
      <dgm:spPr/>
      <dgm:t>
        <a:bodyPr/>
        <a:lstStyle/>
        <a:p>
          <a:endParaRPr lang="en-IN"/>
        </a:p>
      </dgm:t>
    </dgm:pt>
    <dgm:pt modelId="{D14DBCBF-8BAF-458C-B5DA-DB9FF8511174}" type="sibTrans" cxnId="{742CA2CD-DC9A-4381-84C4-F6844D75838C}">
      <dgm:prSet/>
      <dgm:spPr/>
      <dgm:t>
        <a:bodyPr/>
        <a:lstStyle/>
        <a:p>
          <a:endParaRPr lang="en-IN"/>
        </a:p>
      </dgm:t>
    </dgm:pt>
    <dgm:pt modelId="{D9795233-63FA-4C22-B386-DFE2252D3CF3}">
      <dgm:prSet custT="1"/>
      <dgm:spPr/>
      <dgm:t>
        <a:bodyPr/>
        <a:lstStyle/>
        <a:p>
          <a:r>
            <a:rPr lang="en-US" sz="1600" dirty="0" smtClean="0">
              <a:latin typeface="Bookman Old Style" pitchFamily="18" charset="0"/>
            </a:rPr>
            <a:t>Reduce burden on </a:t>
          </a:r>
          <a:r>
            <a:rPr lang="en-US" sz="1400" dirty="0" smtClean="0">
              <a:latin typeface="Bookman Old Style" pitchFamily="18" charset="0"/>
            </a:rPr>
            <a:t>Administration</a:t>
          </a:r>
          <a:endParaRPr lang="en-IN" sz="1400" dirty="0"/>
        </a:p>
      </dgm:t>
    </dgm:pt>
    <dgm:pt modelId="{A89431A3-8620-4688-902B-BD5F8FC2B65A}" type="parTrans" cxnId="{D00813C4-3E0B-40EC-A372-0748443B5664}">
      <dgm:prSet/>
      <dgm:spPr/>
      <dgm:t>
        <a:bodyPr/>
        <a:lstStyle/>
        <a:p>
          <a:endParaRPr lang="en-IN"/>
        </a:p>
      </dgm:t>
    </dgm:pt>
    <dgm:pt modelId="{DC662774-A846-401A-9BEA-E0A656B54F6E}" type="sibTrans" cxnId="{D00813C4-3E0B-40EC-A372-0748443B5664}">
      <dgm:prSet/>
      <dgm:spPr/>
      <dgm:t>
        <a:bodyPr/>
        <a:lstStyle/>
        <a:p>
          <a:endParaRPr lang="en-IN"/>
        </a:p>
      </dgm:t>
    </dgm:pt>
    <dgm:pt modelId="{5B5F40CE-7651-4DCC-8B35-45DEC100701E}">
      <dgm:prSet/>
      <dgm:spPr/>
      <dgm:t>
        <a:bodyPr/>
        <a:lstStyle/>
        <a:p>
          <a:r>
            <a:rPr lang="en-US" dirty="0" smtClean="0">
              <a:latin typeface="Bookman Old Style" pitchFamily="18" charset="0"/>
            </a:rPr>
            <a:t>Shift the focus from Section 6 to Section 4</a:t>
          </a:r>
          <a:endParaRPr lang="en-IN" dirty="0"/>
        </a:p>
      </dgm:t>
    </dgm:pt>
    <dgm:pt modelId="{182D4197-0D2E-4CD7-A7DE-D9BBE8FB07B4}" type="parTrans" cxnId="{0EEFA0B8-FFC5-4EC4-B873-142D153F2DAC}">
      <dgm:prSet/>
      <dgm:spPr/>
      <dgm:t>
        <a:bodyPr/>
        <a:lstStyle/>
        <a:p>
          <a:endParaRPr lang="en-IN"/>
        </a:p>
      </dgm:t>
    </dgm:pt>
    <dgm:pt modelId="{D88A747C-B82C-4811-BFCF-18FF75F9D399}" type="sibTrans" cxnId="{0EEFA0B8-FFC5-4EC4-B873-142D153F2DAC}">
      <dgm:prSet/>
      <dgm:spPr/>
      <dgm:t>
        <a:bodyPr/>
        <a:lstStyle/>
        <a:p>
          <a:endParaRPr lang="en-IN"/>
        </a:p>
      </dgm:t>
    </dgm:pt>
    <dgm:pt modelId="{54CB4485-AEE7-4C53-923A-363F04330D49}" type="pres">
      <dgm:prSet presAssocID="{759AD615-A244-465E-8571-4113E92229F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1F0D37D-7B82-4047-B590-CEAFD29FB2A8}" type="pres">
      <dgm:prSet presAssocID="{58433EC9-6341-4EC2-BAF0-ABBE316ED9F8}" presName="node" presStyleLbl="node1" presStyleIdx="0" presStyleCnt="5" custScaleX="109849" custScaleY="111745" custRadScaleRad="92357" custRadScaleInc="114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25209E5-6F79-406B-B285-62E7DA4CEB20}" type="pres">
      <dgm:prSet presAssocID="{F3BF53A4-B431-49A0-B414-AB0465A21DE6}" presName="sibTrans" presStyleLbl="sibTrans2D1" presStyleIdx="0" presStyleCnt="5"/>
      <dgm:spPr/>
      <dgm:t>
        <a:bodyPr/>
        <a:lstStyle/>
        <a:p>
          <a:endParaRPr lang="en-IN"/>
        </a:p>
      </dgm:t>
    </dgm:pt>
    <dgm:pt modelId="{4A7A8FC6-5796-4886-97DC-A840DF534DB8}" type="pres">
      <dgm:prSet presAssocID="{F3BF53A4-B431-49A0-B414-AB0465A21DE6}" presName="connectorText" presStyleLbl="sibTrans2D1" presStyleIdx="0" presStyleCnt="5"/>
      <dgm:spPr/>
      <dgm:t>
        <a:bodyPr/>
        <a:lstStyle/>
        <a:p>
          <a:endParaRPr lang="en-IN"/>
        </a:p>
      </dgm:t>
    </dgm:pt>
    <dgm:pt modelId="{FEA7B46F-8640-4970-A4AB-3AFC9A1E0DBA}" type="pres">
      <dgm:prSet presAssocID="{D9795233-63FA-4C22-B386-DFE2252D3CF3}" presName="node" presStyleLbl="node1" presStyleIdx="1" presStyleCnt="5" custScaleX="121140" custScaleY="1210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872082E-CA80-49E7-BB5B-FB97F3144F7E}" type="pres">
      <dgm:prSet presAssocID="{DC662774-A846-401A-9BEA-E0A656B54F6E}" presName="sibTrans" presStyleLbl="sibTrans2D1" presStyleIdx="1" presStyleCnt="5"/>
      <dgm:spPr/>
      <dgm:t>
        <a:bodyPr/>
        <a:lstStyle/>
        <a:p>
          <a:endParaRPr lang="en-IN"/>
        </a:p>
      </dgm:t>
    </dgm:pt>
    <dgm:pt modelId="{F13E1C9D-96A1-44C1-86E2-3DC31E5270AE}" type="pres">
      <dgm:prSet presAssocID="{DC662774-A846-401A-9BEA-E0A656B54F6E}" presName="connectorText" presStyleLbl="sibTrans2D1" presStyleIdx="1" presStyleCnt="5"/>
      <dgm:spPr/>
      <dgm:t>
        <a:bodyPr/>
        <a:lstStyle/>
        <a:p>
          <a:endParaRPr lang="en-IN"/>
        </a:p>
      </dgm:t>
    </dgm:pt>
    <dgm:pt modelId="{CB2A6C78-A912-4E03-B0FD-3EAC45703D1A}" type="pres">
      <dgm:prSet presAssocID="{CDF1D6CC-EDCE-45C4-9EA5-9E21058E16CC}" presName="node" presStyleLbl="node1" presStyleIdx="2" presStyleCnt="5" custScaleX="107626" custScaleY="102775" custRadScaleRad="102401" custRadScaleInc="-108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9EE4738-861F-4D16-BF20-6324FA1D6BE7}" type="pres">
      <dgm:prSet presAssocID="{D44A2275-FF00-4381-B38B-96A51105C17D}" presName="sibTrans" presStyleLbl="sibTrans2D1" presStyleIdx="2" presStyleCnt="5"/>
      <dgm:spPr/>
      <dgm:t>
        <a:bodyPr/>
        <a:lstStyle/>
        <a:p>
          <a:endParaRPr lang="en-IN"/>
        </a:p>
      </dgm:t>
    </dgm:pt>
    <dgm:pt modelId="{28A5AF46-4228-486B-95D7-99CEC406B5D7}" type="pres">
      <dgm:prSet presAssocID="{D44A2275-FF00-4381-B38B-96A51105C17D}" presName="connectorText" presStyleLbl="sibTrans2D1" presStyleIdx="2" presStyleCnt="5"/>
      <dgm:spPr/>
      <dgm:t>
        <a:bodyPr/>
        <a:lstStyle/>
        <a:p>
          <a:endParaRPr lang="en-IN"/>
        </a:p>
      </dgm:t>
    </dgm:pt>
    <dgm:pt modelId="{9F9B6010-C404-4E78-8467-DCAB87D23355}" type="pres">
      <dgm:prSet presAssocID="{5B5F40CE-7651-4DCC-8B35-45DEC100701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B60FA27-46A4-4067-ADC8-FE4E80BF816F}" type="pres">
      <dgm:prSet presAssocID="{D88A747C-B82C-4811-BFCF-18FF75F9D399}" presName="sibTrans" presStyleLbl="sibTrans2D1" presStyleIdx="3" presStyleCnt="5"/>
      <dgm:spPr/>
      <dgm:t>
        <a:bodyPr/>
        <a:lstStyle/>
        <a:p>
          <a:endParaRPr lang="en-IN"/>
        </a:p>
      </dgm:t>
    </dgm:pt>
    <dgm:pt modelId="{574F04CE-945A-406E-A104-87D4278B815B}" type="pres">
      <dgm:prSet presAssocID="{D88A747C-B82C-4811-BFCF-18FF75F9D399}" presName="connectorText" presStyleLbl="sibTrans2D1" presStyleIdx="3" presStyleCnt="5"/>
      <dgm:spPr/>
      <dgm:t>
        <a:bodyPr/>
        <a:lstStyle/>
        <a:p>
          <a:endParaRPr lang="en-IN"/>
        </a:p>
      </dgm:t>
    </dgm:pt>
    <dgm:pt modelId="{68D71566-02A3-4CE4-929F-65D2C747F941}" type="pres">
      <dgm:prSet presAssocID="{0CC5FCFC-B4BC-4529-B887-4164B2EC93DC}" presName="node" presStyleLbl="node1" presStyleIdx="4" presStyleCnt="5" custScaleX="107675" custScaleY="104986" custRadScaleRad="110064" custRadScaleInc="-1543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F41D50D-83DA-4515-881B-D087DCE2DAEE}" type="pres">
      <dgm:prSet presAssocID="{D14DBCBF-8BAF-458C-B5DA-DB9FF8511174}" presName="sibTrans" presStyleLbl="sibTrans2D1" presStyleIdx="4" presStyleCnt="5"/>
      <dgm:spPr/>
      <dgm:t>
        <a:bodyPr/>
        <a:lstStyle/>
        <a:p>
          <a:endParaRPr lang="en-IN"/>
        </a:p>
      </dgm:t>
    </dgm:pt>
    <dgm:pt modelId="{A8CAA7BE-E326-4C64-A231-9B59A044B4A1}" type="pres">
      <dgm:prSet presAssocID="{D14DBCBF-8BAF-458C-B5DA-DB9FF8511174}" presName="connectorText" presStyleLbl="sibTrans2D1" presStyleIdx="4" presStyleCnt="5"/>
      <dgm:spPr/>
      <dgm:t>
        <a:bodyPr/>
        <a:lstStyle/>
        <a:p>
          <a:endParaRPr lang="en-IN"/>
        </a:p>
      </dgm:t>
    </dgm:pt>
  </dgm:ptLst>
  <dgm:cxnLst>
    <dgm:cxn modelId="{35390173-7EA5-4C98-9CCD-F1223DF56949}" type="presOf" srcId="{CDF1D6CC-EDCE-45C4-9EA5-9E21058E16CC}" destId="{CB2A6C78-A912-4E03-B0FD-3EAC45703D1A}" srcOrd="0" destOrd="0" presId="urn:microsoft.com/office/officeart/2005/8/layout/cycle2"/>
    <dgm:cxn modelId="{9916FD3A-DFD8-461C-8E96-58A27682104C}" type="presOf" srcId="{D14DBCBF-8BAF-458C-B5DA-DB9FF8511174}" destId="{A8CAA7BE-E326-4C64-A231-9B59A044B4A1}" srcOrd="1" destOrd="0" presId="urn:microsoft.com/office/officeart/2005/8/layout/cycle2"/>
    <dgm:cxn modelId="{6F10A455-FDA1-4FAF-ABDF-23DD1420F90A}" type="presOf" srcId="{D9795233-63FA-4C22-B386-DFE2252D3CF3}" destId="{FEA7B46F-8640-4970-A4AB-3AFC9A1E0DBA}" srcOrd="0" destOrd="0" presId="urn:microsoft.com/office/officeart/2005/8/layout/cycle2"/>
    <dgm:cxn modelId="{5F8856B8-1CAB-4830-9918-36953C65A505}" type="presOf" srcId="{F3BF53A4-B431-49A0-B414-AB0465A21DE6}" destId="{4A7A8FC6-5796-4886-97DC-A840DF534DB8}" srcOrd="1" destOrd="0" presId="urn:microsoft.com/office/officeart/2005/8/layout/cycle2"/>
    <dgm:cxn modelId="{655C7451-8AE1-472D-A23A-19E42A590FA4}" type="presOf" srcId="{0CC5FCFC-B4BC-4529-B887-4164B2EC93DC}" destId="{68D71566-02A3-4CE4-929F-65D2C747F941}" srcOrd="0" destOrd="0" presId="urn:microsoft.com/office/officeart/2005/8/layout/cycle2"/>
    <dgm:cxn modelId="{B825366F-D51B-4505-81C6-D1D3C400434D}" type="presOf" srcId="{D44A2275-FF00-4381-B38B-96A51105C17D}" destId="{E9EE4738-861F-4D16-BF20-6324FA1D6BE7}" srcOrd="0" destOrd="0" presId="urn:microsoft.com/office/officeart/2005/8/layout/cycle2"/>
    <dgm:cxn modelId="{63285BB9-4442-4800-90D4-E9F64116220D}" type="presOf" srcId="{D88A747C-B82C-4811-BFCF-18FF75F9D399}" destId="{574F04CE-945A-406E-A104-87D4278B815B}" srcOrd="1" destOrd="0" presId="urn:microsoft.com/office/officeart/2005/8/layout/cycle2"/>
    <dgm:cxn modelId="{31F45E09-1743-44CD-86D0-74D3254C7F3F}" type="presOf" srcId="{F3BF53A4-B431-49A0-B414-AB0465A21DE6}" destId="{E25209E5-6F79-406B-B285-62E7DA4CEB20}" srcOrd="0" destOrd="0" presId="urn:microsoft.com/office/officeart/2005/8/layout/cycle2"/>
    <dgm:cxn modelId="{0EEFA0B8-FFC5-4EC4-B873-142D153F2DAC}" srcId="{759AD615-A244-465E-8571-4113E92229F6}" destId="{5B5F40CE-7651-4DCC-8B35-45DEC100701E}" srcOrd="3" destOrd="0" parTransId="{182D4197-0D2E-4CD7-A7DE-D9BBE8FB07B4}" sibTransId="{D88A747C-B82C-4811-BFCF-18FF75F9D399}"/>
    <dgm:cxn modelId="{515CBB74-14D3-435D-8D82-A64517CA5E9C}" type="presOf" srcId="{DC662774-A846-401A-9BEA-E0A656B54F6E}" destId="{F13E1C9D-96A1-44C1-86E2-3DC31E5270AE}" srcOrd="1" destOrd="0" presId="urn:microsoft.com/office/officeart/2005/8/layout/cycle2"/>
    <dgm:cxn modelId="{66B71ED3-8038-4B78-A43D-2C47003013BC}" srcId="{759AD615-A244-465E-8571-4113E92229F6}" destId="{58433EC9-6341-4EC2-BAF0-ABBE316ED9F8}" srcOrd="0" destOrd="0" parTransId="{43596B41-6E5D-403C-9E18-CC35A5D24E77}" sibTransId="{F3BF53A4-B431-49A0-B414-AB0465A21DE6}"/>
    <dgm:cxn modelId="{0DBC202D-B5F2-4108-9AB9-BFCB4F64271B}" type="presOf" srcId="{5B5F40CE-7651-4DCC-8B35-45DEC100701E}" destId="{9F9B6010-C404-4E78-8467-DCAB87D23355}" srcOrd="0" destOrd="0" presId="urn:microsoft.com/office/officeart/2005/8/layout/cycle2"/>
    <dgm:cxn modelId="{12E5FE16-03DF-41EC-B9AF-04ADA0EEA217}" type="presOf" srcId="{759AD615-A244-465E-8571-4113E92229F6}" destId="{54CB4485-AEE7-4C53-923A-363F04330D49}" srcOrd="0" destOrd="0" presId="urn:microsoft.com/office/officeart/2005/8/layout/cycle2"/>
    <dgm:cxn modelId="{D00813C4-3E0B-40EC-A372-0748443B5664}" srcId="{759AD615-A244-465E-8571-4113E92229F6}" destId="{D9795233-63FA-4C22-B386-DFE2252D3CF3}" srcOrd="1" destOrd="0" parTransId="{A89431A3-8620-4688-902B-BD5F8FC2B65A}" sibTransId="{DC662774-A846-401A-9BEA-E0A656B54F6E}"/>
    <dgm:cxn modelId="{742CA2CD-DC9A-4381-84C4-F6844D75838C}" srcId="{759AD615-A244-465E-8571-4113E92229F6}" destId="{0CC5FCFC-B4BC-4529-B887-4164B2EC93DC}" srcOrd="4" destOrd="0" parTransId="{0D5F2AD6-876A-4268-8340-75CF11AF1CE2}" sibTransId="{D14DBCBF-8BAF-458C-B5DA-DB9FF8511174}"/>
    <dgm:cxn modelId="{EFC7707E-8300-4C74-BC44-649B1D7FB76E}" type="presOf" srcId="{D44A2275-FF00-4381-B38B-96A51105C17D}" destId="{28A5AF46-4228-486B-95D7-99CEC406B5D7}" srcOrd="1" destOrd="0" presId="urn:microsoft.com/office/officeart/2005/8/layout/cycle2"/>
    <dgm:cxn modelId="{372E6847-B668-4E50-A6E9-CB022491C9DC}" type="presOf" srcId="{D88A747C-B82C-4811-BFCF-18FF75F9D399}" destId="{9B60FA27-46A4-4067-ADC8-FE4E80BF816F}" srcOrd="0" destOrd="0" presId="urn:microsoft.com/office/officeart/2005/8/layout/cycle2"/>
    <dgm:cxn modelId="{6C3A0D09-CD4F-41B1-B5A7-874C73DBCE0F}" type="presOf" srcId="{D14DBCBF-8BAF-458C-B5DA-DB9FF8511174}" destId="{6F41D50D-83DA-4515-881B-D087DCE2DAEE}" srcOrd="0" destOrd="0" presId="urn:microsoft.com/office/officeart/2005/8/layout/cycle2"/>
    <dgm:cxn modelId="{832D0D1F-B2E9-40EB-8552-41F6EF79854C}" type="presOf" srcId="{58433EC9-6341-4EC2-BAF0-ABBE316ED9F8}" destId="{B1F0D37D-7B82-4047-B590-CEAFD29FB2A8}" srcOrd="0" destOrd="0" presId="urn:microsoft.com/office/officeart/2005/8/layout/cycle2"/>
    <dgm:cxn modelId="{594695D3-49CB-44F4-AE2A-500449B33B5C}" srcId="{759AD615-A244-465E-8571-4113E92229F6}" destId="{CDF1D6CC-EDCE-45C4-9EA5-9E21058E16CC}" srcOrd="2" destOrd="0" parTransId="{37DD88B1-361A-4E35-8E0B-313DF0DC48F2}" sibTransId="{D44A2275-FF00-4381-B38B-96A51105C17D}"/>
    <dgm:cxn modelId="{AAC93BC7-95B0-4BF2-9898-80BA5BE410A6}" type="presOf" srcId="{DC662774-A846-401A-9BEA-E0A656B54F6E}" destId="{6872082E-CA80-49E7-BB5B-FB97F3144F7E}" srcOrd="0" destOrd="0" presId="urn:microsoft.com/office/officeart/2005/8/layout/cycle2"/>
    <dgm:cxn modelId="{4C204997-B72E-40DE-93A7-7CFB4DB93DF3}" type="presParOf" srcId="{54CB4485-AEE7-4C53-923A-363F04330D49}" destId="{B1F0D37D-7B82-4047-B590-CEAFD29FB2A8}" srcOrd="0" destOrd="0" presId="urn:microsoft.com/office/officeart/2005/8/layout/cycle2"/>
    <dgm:cxn modelId="{AEE75279-5209-49DD-AD07-9F9DB8012A8B}" type="presParOf" srcId="{54CB4485-AEE7-4C53-923A-363F04330D49}" destId="{E25209E5-6F79-406B-B285-62E7DA4CEB20}" srcOrd="1" destOrd="0" presId="urn:microsoft.com/office/officeart/2005/8/layout/cycle2"/>
    <dgm:cxn modelId="{D04D90AE-29D3-4A39-95BB-7F8AE10D4166}" type="presParOf" srcId="{E25209E5-6F79-406B-B285-62E7DA4CEB20}" destId="{4A7A8FC6-5796-4886-97DC-A840DF534DB8}" srcOrd="0" destOrd="0" presId="urn:microsoft.com/office/officeart/2005/8/layout/cycle2"/>
    <dgm:cxn modelId="{F6A621D2-4DD7-423A-A78B-BA5C71053806}" type="presParOf" srcId="{54CB4485-AEE7-4C53-923A-363F04330D49}" destId="{FEA7B46F-8640-4970-A4AB-3AFC9A1E0DBA}" srcOrd="2" destOrd="0" presId="urn:microsoft.com/office/officeart/2005/8/layout/cycle2"/>
    <dgm:cxn modelId="{C354A9D3-BDBF-4407-B31B-4D87B1381717}" type="presParOf" srcId="{54CB4485-AEE7-4C53-923A-363F04330D49}" destId="{6872082E-CA80-49E7-BB5B-FB97F3144F7E}" srcOrd="3" destOrd="0" presId="urn:microsoft.com/office/officeart/2005/8/layout/cycle2"/>
    <dgm:cxn modelId="{958D6BF5-F662-4689-B9CB-2CB19F9F0A04}" type="presParOf" srcId="{6872082E-CA80-49E7-BB5B-FB97F3144F7E}" destId="{F13E1C9D-96A1-44C1-86E2-3DC31E5270AE}" srcOrd="0" destOrd="0" presId="urn:microsoft.com/office/officeart/2005/8/layout/cycle2"/>
    <dgm:cxn modelId="{8A026DE8-D34D-43F2-978C-B76600016096}" type="presParOf" srcId="{54CB4485-AEE7-4C53-923A-363F04330D49}" destId="{CB2A6C78-A912-4E03-B0FD-3EAC45703D1A}" srcOrd="4" destOrd="0" presId="urn:microsoft.com/office/officeart/2005/8/layout/cycle2"/>
    <dgm:cxn modelId="{B2D6F2C0-F5D9-43B1-BF2C-6B405CE4A1D8}" type="presParOf" srcId="{54CB4485-AEE7-4C53-923A-363F04330D49}" destId="{E9EE4738-861F-4D16-BF20-6324FA1D6BE7}" srcOrd="5" destOrd="0" presId="urn:microsoft.com/office/officeart/2005/8/layout/cycle2"/>
    <dgm:cxn modelId="{DB1D5D7E-3517-473C-916C-E70827F774E2}" type="presParOf" srcId="{E9EE4738-861F-4D16-BF20-6324FA1D6BE7}" destId="{28A5AF46-4228-486B-95D7-99CEC406B5D7}" srcOrd="0" destOrd="0" presId="urn:microsoft.com/office/officeart/2005/8/layout/cycle2"/>
    <dgm:cxn modelId="{24820C16-43C6-45AE-B574-5FF68D3EC353}" type="presParOf" srcId="{54CB4485-AEE7-4C53-923A-363F04330D49}" destId="{9F9B6010-C404-4E78-8467-DCAB87D23355}" srcOrd="6" destOrd="0" presId="urn:microsoft.com/office/officeart/2005/8/layout/cycle2"/>
    <dgm:cxn modelId="{015A63BD-24E8-485F-A1A8-DC874641C320}" type="presParOf" srcId="{54CB4485-AEE7-4C53-923A-363F04330D49}" destId="{9B60FA27-46A4-4067-ADC8-FE4E80BF816F}" srcOrd="7" destOrd="0" presId="urn:microsoft.com/office/officeart/2005/8/layout/cycle2"/>
    <dgm:cxn modelId="{B9670F85-DF63-4988-A92A-8F5A0C6B5D62}" type="presParOf" srcId="{9B60FA27-46A4-4067-ADC8-FE4E80BF816F}" destId="{574F04CE-945A-406E-A104-87D4278B815B}" srcOrd="0" destOrd="0" presId="urn:microsoft.com/office/officeart/2005/8/layout/cycle2"/>
    <dgm:cxn modelId="{B9A90987-C4BE-49DB-BD2A-08C7E9811914}" type="presParOf" srcId="{54CB4485-AEE7-4C53-923A-363F04330D49}" destId="{68D71566-02A3-4CE4-929F-65D2C747F941}" srcOrd="8" destOrd="0" presId="urn:microsoft.com/office/officeart/2005/8/layout/cycle2"/>
    <dgm:cxn modelId="{D138BED8-6239-4547-BB96-88D7373C3B23}" type="presParOf" srcId="{54CB4485-AEE7-4C53-923A-363F04330D49}" destId="{6F41D50D-83DA-4515-881B-D087DCE2DAEE}" srcOrd="9" destOrd="0" presId="urn:microsoft.com/office/officeart/2005/8/layout/cycle2"/>
    <dgm:cxn modelId="{B7783D51-0DC5-4F18-810D-5EC68B080A14}" type="presParOf" srcId="{6F41D50D-83DA-4515-881B-D087DCE2DAEE}" destId="{A8CAA7BE-E326-4C64-A231-9B59A044B4A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3C8A4C-FE51-475E-A16A-678D669BA0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38FA955-97CB-4F30-9B6A-3CA5DB1AE5D4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N" sz="2200" dirty="0" smtClean="0"/>
            <a:t>Section 8 of the RTI Act </a:t>
          </a:r>
          <a:endParaRPr lang="en-IN" sz="2200" dirty="0"/>
        </a:p>
      </dgm:t>
    </dgm:pt>
    <dgm:pt modelId="{9BF2F1F1-1295-4B26-A4FC-4EE14574EA5C}" type="parTrans" cxnId="{5E9347D3-43D2-40B7-9E7D-B1EF4F07615E}">
      <dgm:prSet/>
      <dgm:spPr/>
      <dgm:t>
        <a:bodyPr/>
        <a:lstStyle/>
        <a:p>
          <a:endParaRPr lang="en-IN"/>
        </a:p>
      </dgm:t>
    </dgm:pt>
    <dgm:pt modelId="{731B7B4F-FD77-42B0-B4C8-98883FCEF402}" type="sibTrans" cxnId="{5E9347D3-43D2-40B7-9E7D-B1EF4F07615E}">
      <dgm:prSet/>
      <dgm:spPr/>
      <dgm:t>
        <a:bodyPr/>
        <a:lstStyle/>
        <a:p>
          <a:endParaRPr lang="en-IN"/>
        </a:p>
      </dgm:t>
    </dgm:pt>
    <dgm:pt modelId="{3FF5A5A4-E553-4846-BC61-A36DE9F5E3FC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N" sz="2200" dirty="0" smtClean="0"/>
            <a:t>Attitude of not ceding information &amp; Intrinsic Opaqueness</a:t>
          </a:r>
          <a:endParaRPr lang="en-IN" sz="2200" dirty="0"/>
        </a:p>
      </dgm:t>
    </dgm:pt>
    <dgm:pt modelId="{A32E43DA-CE5D-461E-8B33-9B1973217949}" type="parTrans" cxnId="{2DAC2F06-1A09-4136-B7E1-9F5CEF6BAC95}">
      <dgm:prSet/>
      <dgm:spPr/>
      <dgm:t>
        <a:bodyPr/>
        <a:lstStyle/>
        <a:p>
          <a:endParaRPr lang="en-IN"/>
        </a:p>
      </dgm:t>
    </dgm:pt>
    <dgm:pt modelId="{CC896120-480A-4C45-8A72-8959970624D9}" type="sibTrans" cxnId="{2DAC2F06-1A09-4136-B7E1-9F5CEF6BAC95}">
      <dgm:prSet/>
      <dgm:spPr/>
      <dgm:t>
        <a:bodyPr/>
        <a:lstStyle/>
        <a:p>
          <a:endParaRPr lang="en-IN"/>
        </a:p>
      </dgm:t>
    </dgm:pt>
    <dgm:pt modelId="{4F60AB8C-026A-422C-9110-E1D73655D95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2200" dirty="0" smtClean="0"/>
            <a:t>Regular </a:t>
          </a:r>
          <a:r>
            <a:rPr lang="en-IN" sz="2200" dirty="0" err="1" smtClean="0"/>
            <a:t>Updation</a:t>
          </a:r>
          <a:r>
            <a:rPr lang="en-IN" sz="2200" dirty="0" smtClean="0"/>
            <a:t> &amp; Strength </a:t>
          </a:r>
          <a:endParaRPr lang="en-IN" sz="2200" dirty="0"/>
        </a:p>
      </dgm:t>
    </dgm:pt>
    <dgm:pt modelId="{16B5F4AD-2837-4098-85F9-9277823A121F}" type="parTrans" cxnId="{44A980AF-7108-404A-B987-D93C3A60564E}">
      <dgm:prSet/>
      <dgm:spPr/>
      <dgm:t>
        <a:bodyPr/>
        <a:lstStyle/>
        <a:p>
          <a:endParaRPr lang="en-IN"/>
        </a:p>
      </dgm:t>
    </dgm:pt>
    <dgm:pt modelId="{4E3CB055-95C6-4CB2-A967-8ACD46300979}" type="sibTrans" cxnId="{44A980AF-7108-404A-B987-D93C3A60564E}">
      <dgm:prSet/>
      <dgm:spPr/>
      <dgm:t>
        <a:bodyPr/>
        <a:lstStyle/>
        <a:p>
          <a:endParaRPr lang="en-IN"/>
        </a:p>
      </dgm:t>
    </dgm:pt>
    <dgm:pt modelId="{06FEF01C-2CB6-4A75-8B54-8BAC13AE0DBE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N" sz="2200" dirty="0" smtClean="0"/>
            <a:t>Incompleteness ,Visibility &amp; Language</a:t>
          </a:r>
          <a:endParaRPr lang="en-IN" sz="2200" dirty="0"/>
        </a:p>
      </dgm:t>
    </dgm:pt>
    <dgm:pt modelId="{F8D95BCC-F663-4639-8223-898F96A995E6}" type="parTrans" cxnId="{1B399BFD-AA32-4560-AF0F-E402E8146785}">
      <dgm:prSet/>
      <dgm:spPr/>
      <dgm:t>
        <a:bodyPr/>
        <a:lstStyle/>
        <a:p>
          <a:endParaRPr lang="en-IN"/>
        </a:p>
      </dgm:t>
    </dgm:pt>
    <dgm:pt modelId="{839978CB-9B49-488A-88A1-44F72FE0F640}" type="sibTrans" cxnId="{1B399BFD-AA32-4560-AF0F-E402E8146785}">
      <dgm:prSet/>
      <dgm:spPr/>
      <dgm:t>
        <a:bodyPr/>
        <a:lstStyle/>
        <a:p>
          <a:endParaRPr lang="en-IN"/>
        </a:p>
      </dgm:t>
    </dgm:pt>
    <dgm:pt modelId="{6FE3AA85-73CA-4543-A39E-31DEA4EDDC8D}" type="pres">
      <dgm:prSet presAssocID="{FF3C8A4C-FE51-475E-A16A-678D669BA0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79329E5D-6A96-45AC-B2D0-67D732D8D763}" type="pres">
      <dgm:prSet presAssocID="{D38FA955-97CB-4F30-9B6A-3CA5DB1AE5D4}" presName="parentText" presStyleLbl="node1" presStyleIdx="0" presStyleCnt="4" custLinFactNeighborY="4770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C1A6A86-8DA0-4412-B855-AB465B3292B5}" type="pres">
      <dgm:prSet presAssocID="{731B7B4F-FD77-42B0-B4C8-98883FCEF402}" presName="spacer" presStyleCnt="0"/>
      <dgm:spPr/>
    </dgm:pt>
    <dgm:pt modelId="{FDA872F8-B91D-46EC-81FB-D20E74B70ACC}" type="pres">
      <dgm:prSet presAssocID="{3FF5A5A4-E553-4846-BC61-A36DE9F5E3FC}" presName="parentText" presStyleLbl="node1" presStyleIdx="1" presStyleCnt="4" custLinFactNeighborX="6818" custLinFactNeighborY="42159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503699B-49E8-49AD-95C1-CC57F4ACF9C1}" type="pres">
      <dgm:prSet presAssocID="{CC896120-480A-4C45-8A72-8959970624D9}" presName="spacer" presStyleCnt="0"/>
      <dgm:spPr/>
    </dgm:pt>
    <dgm:pt modelId="{C17269FB-CE95-4320-B742-EC0B19312F4A}" type="pres">
      <dgm:prSet presAssocID="{4F60AB8C-026A-422C-9110-E1D73655D956}" presName="parentText" presStyleLbl="node1" presStyleIdx="2" presStyleCnt="4" custLinFactNeighborX="6818" custLinFactNeighborY="42159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44BE961-E3AE-4F53-B1DF-92E1257E6706}" type="pres">
      <dgm:prSet presAssocID="{4E3CB055-95C6-4CB2-A967-8ACD46300979}" presName="spacer" presStyleCnt="0"/>
      <dgm:spPr/>
    </dgm:pt>
    <dgm:pt modelId="{14FE643A-01E0-41CD-8BD7-1C9B4772A239}" type="pres">
      <dgm:prSet presAssocID="{06FEF01C-2CB6-4A75-8B54-8BAC13AE0DB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44A980AF-7108-404A-B987-D93C3A60564E}" srcId="{FF3C8A4C-FE51-475E-A16A-678D669BA03D}" destId="{4F60AB8C-026A-422C-9110-E1D73655D956}" srcOrd="2" destOrd="0" parTransId="{16B5F4AD-2837-4098-85F9-9277823A121F}" sibTransId="{4E3CB055-95C6-4CB2-A967-8ACD46300979}"/>
    <dgm:cxn modelId="{ADF91AC5-8B43-4677-9B98-A1131B84F668}" type="presOf" srcId="{D38FA955-97CB-4F30-9B6A-3CA5DB1AE5D4}" destId="{79329E5D-6A96-45AC-B2D0-67D732D8D763}" srcOrd="0" destOrd="0" presId="urn:microsoft.com/office/officeart/2005/8/layout/vList2"/>
    <dgm:cxn modelId="{F99F53CF-0ED4-43E9-A6F8-9052B5E56A57}" type="presOf" srcId="{06FEF01C-2CB6-4A75-8B54-8BAC13AE0DBE}" destId="{14FE643A-01E0-41CD-8BD7-1C9B4772A239}" srcOrd="0" destOrd="0" presId="urn:microsoft.com/office/officeart/2005/8/layout/vList2"/>
    <dgm:cxn modelId="{2DAC2F06-1A09-4136-B7E1-9F5CEF6BAC95}" srcId="{FF3C8A4C-FE51-475E-A16A-678D669BA03D}" destId="{3FF5A5A4-E553-4846-BC61-A36DE9F5E3FC}" srcOrd="1" destOrd="0" parTransId="{A32E43DA-CE5D-461E-8B33-9B1973217949}" sibTransId="{CC896120-480A-4C45-8A72-8959970624D9}"/>
    <dgm:cxn modelId="{8D67D404-701A-4FE7-90F8-A0B2A6BBCFD4}" type="presOf" srcId="{3FF5A5A4-E553-4846-BC61-A36DE9F5E3FC}" destId="{FDA872F8-B91D-46EC-81FB-D20E74B70ACC}" srcOrd="0" destOrd="0" presId="urn:microsoft.com/office/officeart/2005/8/layout/vList2"/>
    <dgm:cxn modelId="{43B49D20-3039-457D-BFE7-3D952F2DA655}" type="presOf" srcId="{FF3C8A4C-FE51-475E-A16A-678D669BA03D}" destId="{6FE3AA85-73CA-4543-A39E-31DEA4EDDC8D}" srcOrd="0" destOrd="0" presId="urn:microsoft.com/office/officeart/2005/8/layout/vList2"/>
    <dgm:cxn modelId="{C054513C-3A0E-4224-ACB2-693FB5B73D4F}" type="presOf" srcId="{4F60AB8C-026A-422C-9110-E1D73655D956}" destId="{C17269FB-CE95-4320-B742-EC0B19312F4A}" srcOrd="0" destOrd="0" presId="urn:microsoft.com/office/officeart/2005/8/layout/vList2"/>
    <dgm:cxn modelId="{5E9347D3-43D2-40B7-9E7D-B1EF4F07615E}" srcId="{FF3C8A4C-FE51-475E-A16A-678D669BA03D}" destId="{D38FA955-97CB-4F30-9B6A-3CA5DB1AE5D4}" srcOrd="0" destOrd="0" parTransId="{9BF2F1F1-1295-4B26-A4FC-4EE14574EA5C}" sibTransId="{731B7B4F-FD77-42B0-B4C8-98883FCEF402}"/>
    <dgm:cxn modelId="{1B399BFD-AA32-4560-AF0F-E402E8146785}" srcId="{FF3C8A4C-FE51-475E-A16A-678D669BA03D}" destId="{06FEF01C-2CB6-4A75-8B54-8BAC13AE0DBE}" srcOrd="3" destOrd="0" parTransId="{F8D95BCC-F663-4639-8223-898F96A995E6}" sibTransId="{839978CB-9B49-488A-88A1-44F72FE0F640}"/>
    <dgm:cxn modelId="{DC43BECD-0FD8-44C3-A741-C6883B180ABF}" type="presParOf" srcId="{6FE3AA85-73CA-4543-A39E-31DEA4EDDC8D}" destId="{79329E5D-6A96-45AC-B2D0-67D732D8D763}" srcOrd="0" destOrd="0" presId="urn:microsoft.com/office/officeart/2005/8/layout/vList2"/>
    <dgm:cxn modelId="{FA045215-7DC1-4346-B1AE-D6125223305A}" type="presParOf" srcId="{6FE3AA85-73CA-4543-A39E-31DEA4EDDC8D}" destId="{3C1A6A86-8DA0-4412-B855-AB465B3292B5}" srcOrd="1" destOrd="0" presId="urn:microsoft.com/office/officeart/2005/8/layout/vList2"/>
    <dgm:cxn modelId="{EC3F1164-6E79-49FA-9530-3ED9A63916EE}" type="presParOf" srcId="{6FE3AA85-73CA-4543-A39E-31DEA4EDDC8D}" destId="{FDA872F8-B91D-46EC-81FB-D20E74B70ACC}" srcOrd="2" destOrd="0" presId="urn:microsoft.com/office/officeart/2005/8/layout/vList2"/>
    <dgm:cxn modelId="{E1E68225-D719-4F8F-8781-61F22C0C76D5}" type="presParOf" srcId="{6FE3AA85-73CA-4543-A39E-31DEA4EDDC8D}" destId="{D503699B-49E8-49AD-95C1-CC57F4ACF9C1}" srcOrd="3" destOrd="0" presId="urn:microsoft.com/office/officeart/2005/8/layout/vList2"/>
    <dgm:cxn modelId="{9698DDE5-E21A-4623-91DC-5889FF4C06B2}" type="presParOf" srcId="{6FE3AA85-73CA-4543-A39E-31DEA4EDDC8D}" destId="{C17269FB-CE95-4320-B742-EC0B19312F4A}" srcOrd="4" destOrd="0" presId="urn:microsoft.com/office/officeart/2005/8/layout/vList2"/>
    <dgm:cxn modelId="{1DB50F5E-B1AE-44E6-B2F1-C309B2916320}" type="presParOf" srcId="{6FE3AA85-73CA-4543-A39E-31DEA4EDDC8D}" destId="{B44BE961-E3AE-4F53-B1DF-92E1257E6706}" srcOrd="5" destOrd="0" presId="urn:microsoft.com/office/officeart/2005/8/layout/vList2"/>
    <dgm:cxn modelId="{E4BB64E4-D3FA-4924-BC6B-6BC84E0CCB0D}" type="presParOf" srcId="{6FE3AA85-73CA-4543-A39E-31DEA4EDDC8D}" destId="{14FE643A-01E0-41CD-8BD7-1C9B4772A23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29E5D-6A96-45AC-B2D0-67D732D8D763}">
      <dsp:nvSpPr>
        <dsp:cNvPr id="0" name=""/>
        <dsp:cNvSpPr/>
      </dsp:nvSpPr>
      <dsp:spPr>
        <a:xfrm>
          <a:off x="0" y="80858"/>
          <a:ext cx="6705600" cy="71136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>
              <a:latin typeface="Century Schoolbook" pitchFamily="18" charset="0"/>
            </a:rPr>
            <a:t>The Prison Website</a:t>
          </a:r>
          <a:endParaRPr lang="en-IN" sz="2000" kern="1200" dirty="0">
            <a:latin typeface="Century Schoolbook" pitchFamily="18" charset="0"/>
          </a:endParaRPr>
        </a:p>
      </dsp:txBody>
      <dsp:txXfrm>
        <a:off x="34726" y="115584"/>
        <a:ext cx="6636148" cy="641908"/>
      </dsp:txXfrm>
    </dsp:sp>
    <dsp:sp modelId="{B65654C1-C6BC-406B-8C1A-EC6FB732A0AD}">
      <dsp:nvSpPr>
        <dsp:cNvPr id="0" name=""/>
        <dsp:cNvSpPr/>
      </dsp:nvSpPr>
      <dsp:spPr>
        <a:xfrm>
          <a:off x="0" y="855519"/>
          <a:ext cx="6705600" cy="71136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>
              <a:latin typeface="Century Schoolbook" pitchFamily="18" charset="0"/>
            </a:rPr>
            <a:t>The RTI  Disclosure Manual </a:t>
          </a:r>
          <a:endParaRPr lang="en-IN" sz="2000" kern="1200" dirty="0">
            <a:latin typeface="Century Schoolbook" pitchFamily="18" charset="0"/>
          </a:endParaRPr>
        </a:p>
      </dsp:txBody>
      <dsp:txXfrm>
        <a:off x="34726" y="890245"/>
        <a:ext cx="6636148" cy="641908"/>
      </dsp:txXfrm>
    </dsp:sp>
    <dsp:sp modelId="{FDA872F8-B91D-46EC-81FB-D20E74B70ACC}">
      <dsp:nvSpPr>
        <dsp:cNvPr id="0" name=""/>
        <dsp:cNvSpPr/>
      </dsp:nvSpPr>
      <dsp:spPr>
        <a:xfrm>
          <a:off x="0" y="1722458"/>
          <a:ext cx="6705600" cy="71136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>
              <a:latin typeface="Century Schoolbook" pitchFamily="18" charset="0"/>
            </a:rPr>
            <a:t>The Citizen Charter</a:t>
          </a:r>
          <a:endParaRPr lang="en-IN" sz="2000" kern="1200" dirty="0">
            <a:latin typeface="Century Schoolbook" pitchFamily="18" charset="0"/>
          </a:endParaRPr>
        </a:p>
      </dsp:txBody>
      <dsp:txXfrm>
        <a:off x="34726" y="1757184"/>
        <a:ext cx="6636148" cy="641908"/>
      </dsp:txXfrm>
    </dsp:sp>
    <dsp:sp modelId="{5A60564D-AB28-4897-8BD1-6592B99490BE}">
      <dsp:nvSpPr>
        <dsp:cNvPr id="0" name=""/>
        <dsp:cNvSpPr/>
      </dsp:nvSpPr>
      <dsp:spPr>
        <a:xfrm>
          <a:off x="0" y="2543258"/>
          <a:ext cx="6705600" cy="711360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>
              <a:latin typeface="Century Schoolbook" pitchFamily="18" charset="0"/>
            </a:rPr>
            <a:t>The Prison Notice Board</a:t>
          </a:r>
          <a:endParaRPr lang="en-IN" sz="2000" kern="1200" dirty="0">
            <a:latin typeface="Century Schoolbook" pitchFamily="18" charset="0"/>
          </a:endParaRPr>
        </a:p>
      </dsp:txBody>
      <dsp:txXfrm>
        <a:off x="34726" y="2577984"/>
        <a:ext cx="6636148" cy="641908"/>
      </dsp:txXfrm>
    </dsp:sp>
    <dsp:sp modelId="{1E8F7EEB-9338-41CE-9516-E352BE0FD9F5}">
      <dsp:nvSpPr>
        <dsp:cNvPr id="0" name=""/>
        <dsp:cNvSpPr/>
      </dsp:nvSpPr>
      <dsp:spPr>
        <a:xfrm>
          <a:off x="0" y="3317920"/>
          <a:ext cx="6705600" cy="71136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>
              <a:latin typeface="Century Schoolbook" pitchFamily="18" charset="0"/>
            </a:rPr>
            <a:t>Other Sources of Dissemination</a:t>
          </a:r>
          <a:endParaRPr lang="en-IN" sz="2000" kern="1200" dirty="0">
            <a:latin typeface="Century Schoolbook" pitchFamily="18" charset="0"/>
          </a:endParaRPr>
        </a:p>
      </dsp:txBody>
      <dsp:txXfrm>
        <a:off x="34726" y="3352646"/>
        <a:ext cx="6636148" cy="641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16E19-83F9-4DFD-9462-2E87BDF973F3}">
      <dsp:nvSpPr>
        <dsp:cNvPr id="0" name=""/>
        <dsp:cNvSpPr/>
      </dsp:nvSpPr>
      <dsp:spPr>
        <a:xfrm>
          <a:off x="1008112" y="393"/>
          <a:ext cx="2189767" cy="1218964"/>
        </a:xfrm>
        <a:prstGeom prst="rect">
          <a:avLst/>
        </a:prstGeom>
        <a:solidFill>
          <a:schemeClr val="bg1">
            <a:lumMod val="65000"/>
          </a:schemeClr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>
              <a:latin typeface="Century Schoolbook" pitchFamily="18" charset="0"/>
            </a:rPr>
            <a:t>Completeness of the Data</a:t>
          </a:r>
          <a:endParaRPr lang="en-IN" sz="2400" kern="1200" dirty="0">
            <a:latin typeface="Century Schoolbook" pitchFamily="18" charset="0"/>
          </a:endParaRPr>
        </a:p>
      </dsp:txBody>
      <dsp:txXfrm>
        <a:off x="1008112" y="393"/>
        <a:ext cx="2189767" cy="1218964"/>
      </dsp:txXfrm>
    </dsp:sp>
    <dsp:sp modelId="{71EEBD24-9818-48B6-8053-AEBE57F074AC}">
      <dsp:nvSpPr>
        <dsp:cNvPr id="0" name=""/>
        <dsp:cNvSpPr/>
      </dsp:nvSpPr>
      <dsp:spPr>
        <a:xfrm>
          <a:off x="3401040" y="393"/>
          <a:ext cx="2031606" cy="1218964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>
              <a:latin typeface="Century Schoolbook" pitchFamily="18" charset="0"/>
            </a:rPr>
            <a:t>Specificity of the Data</a:t>
          </a:r>
          <a:endParaRPr lang="en-IN" sz="2400" kern="1200" dirty="0">
            <a:latin typeface="Century Schoolbook" pitchFamily="18" charset="0"/>
          </a:endParaRPr>
        </a:p>
      </dsp:txBody>
      <dsp:txXfrm>
        <a:off x="3401040" y="393"/>
        <a:ext cx="2031606" cy="1218964"/>
      </dsp:txXfrm>
    </dsp:sp>
    <dsp:sp modelId="{091960A9-7190-4187-81E8-4EC04F2B17C6}">
      <dsp:nvSpPr>
        <dsp:cNvPr id="0" name=""/>
        <dsp:cNvSpPr/>
      </dsp:nvSpPr>
      <dsp:spPr>
        <a:xfrm>
          <a:off x="1087192" y="1422517"/>
          <a:ext cx="2031606" cy="1218964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>
              <a:latin typeface="Century Schoolbook" pitchFamily="18" charset="0"/>
            </a:rPr>
            <a:t>Frequency of </a:t>
          </a:r>
          <a:r>
            <a:rPr lang="en-IN" sz="2400" kern="1200" dirty="0" err="1" smtClean="0">
              <a:latin typeface="Century Schoolbook" pitchFamily="18" charset="0"/>
            </a:rPr>
            <a:t>Updation</a:t>
          </a:r>
          <a:endParaRPr lang="en-IN" sz="2400" kern="1200" dirty="0">
            <a:latin typeface="Century Schoolbook" pitchFamily="18" charset="0"/>
          </a:endParaRPr>
        </a:p>
      </dsp:txBody>
      <dsp:txXfrm>
        <a:off x="1087192" y="1422517"/>
        <a:ext cx="2031606" cy="1218964"/>
      </dsp:txXfrm>
    </dsp:sp>
    <dsp:sp modelId="{DCEBF27A-0F7E-4EE2-A877-D2502F168E0E}">
      <dsp:nvSpPr>
        <dsp:cNvPr id="0" name=""/>
        <dsp:cNvSpPr/>
      </dsp:nvSpPr>
      <dsp:spPr>
        <a:xfrm>
          <a:off x="3321960" y="1422517"/>
          <a:ext cx="2031606" cy="1218964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>
              <a:latin typeface="Century Schoolbook" pitchFamily="18" charset="0"/>
            </a:rPr>
            <a:t>Visibility of the Data</a:t>
          </a:r>
          <a:endParaRPr lang="en-IN" sz="2400" kern="1200" dirty="0">
            <a:latin typeface="Century Schoolbook" pitchFamily="18" charset="0"/>
          </a:endParaRPr>
        </a:p>
      </dsp:txBody>
      <dsp:txXfrm>
        <a:off x="3321960" y="1422517"/>
        <a:ext cx="2031606" cy="1218964"/>
      </dsp:txXfrm>
    </dsp:sp>
    <dsp:sp modelId="{B54C9DA1-2F63-4D6A-AC73-9F616A8E11A8}">
      <dsp:nvSpPr>
        <dsp:cNvPr id="0" name=""/>
        <dsp:cNvSpPr/>
      </dsp:nvSpPr>
      <dsp:spPr>
        <a:xfrm>
          <a:off x="2204576" y="2844642"/>
          <a:ext cx="2031606" cy="1218964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>
              <a:latin typeface="Century Schoolbook" pitchFamily="18" charset="0"/>
            </a:rPr>
            <a:t>Language</a:t>
          </a:r>
          <a:endParaRPr lang="en-IN" sz="2400" kern="1200" dirty="0">
            <a:latin typeface="Century Schoolbook" pitchFamily="18" charset="0"/>
          </a:endParaRPr>
        </a:p>
      </dsp:txBody>
      <dsp:txXfrm>
        <a:off x="2204576" y="2844642"/>
        <a:ext cx="2031606" cy="1218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B0EEC-BD01-49FE-B74C-25C67D47EA9C}">
      <dsp:nvSpPr>
        <dsp:cNvPr id="0" name=""/>
        <dsp:cNvSpPr/>
      </dsp:nvSpPr>
      <dsp:spPr>
        <a:xfrm>
          <a:off x="0" y="0"/>
          <a:ext cx="6095997" cy="1238250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Felix Titling" pitchFamily="82" charset="0"/>
            </a:rPr>
            <a:t>Prisoner</a:t>
          </a:r>
          <a:endParaRPr lang="en-IN" sz="2000" kern="1200" dirty="0">
            <a:solidFill>
              <a:schemeClr val="tx1"/>
            </a:solidFill>
            <a:latin typeface="Felix Titling" pitchFamily="82" charset="0"/>
          </a:endParaRPr>
        </a:p>
      </dsp:txBody>
      <dsp:txXfrm>
        <a:off x="619125" y="0"/>
        <a:ext cx="4857747" cy="1238250"/>
      </dsp:txXfrm>
    </dsp:sp>
    <dsp:sp modelId="{B4B2B650-C12E-49C8-A9FA-F933AB47D90C}">
      <dsp:nvSpPr>
        <dsp:cNvPr id="0" name=""/>
        <dsp:cNvSpPr/>
      </dsp:nvSpPr>
      <dsp:spPr>
        <a:xfrm>
          <a:off x="1" y="1412874"/>
          <a:ext cx="6095997" cy="1238250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Felix Titling" pitchFamily="82" charset="0"/>
            </a:rPr>
            <a:t>Prisoner’s Family </a:t>
          </a:r>
          <a:endParaRPr lang="en-IN" sz="2000" kern="1200" dirty="0">
            <a:solidFill>
              <a:schemeClr val="tx1"/>
            </a:solidFill>
            <a:latin typeface="Felix Titling" pitchFamily="82" charset="0"/>
          </a:endParaRPr>
        </a:p>
      </dsp:txBody>
      <dsp:txXfrm>
        <a:off x="619126" y="1412874"/>
        <a:ext cx="4857747" cy="1238250"/>
      </dsp:txXfrm>
    </dsp:sp>
    <dsp:sp modelId="{2A126C1E-79E8-4227-8365-7EBC304F4E5E}">
      <dsp:nvSpPr>
        <dsp:cNvPr id="0" name=""/>
        <dsp:cNvSpPr/>
      </dsp:nvSpPr>
      <dsp:spPr>
        <a:xfrm>
          <a:off x="1" y="2824480"/>
          <a:ext cx="6095997" cy="1238250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>
              <a:solidFill>
                <a:schemeClr val="tx1"/>
              </a:solidFill>
              <a:latin typeface="Felix Titling" pitchFamily="82" charset="0"/>
            </a:rPr>
            <a:t>Anyone working on the rights of prisoners</a:t>
          </a:r>
          <a:endParaRPr lang="en-IN" sz="2000" kern="1200" baseline="0" dirty="0">
            <a:solidFill>
              <a:schemeClr val="tx1"/>
            </a:solidFill>
            <a:latin typeface="Felix Titling" pitchFamily="82" charset="0"/>
          </a:endParaRPr>
        </a:p>
      </dsp:txBody>
      <dsp:txXfrm>
        <a:off x="619126" y="2824480"/>
        <a:ext cx="4857747" cy="12382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0D37D-7B82-4047-B590-CEAFD29FB2A8}">
      <dsp:nvSpPr>
        <dsp:cNvPr id="0" name=""/>
        <dsp:cNvSpPr/>
      </dsp:nvSpPr>
      <dsp:spPr>
        <a:xfrm>
          <a:off x="2087153" y="104466"/>
          <a:ext cx="1837584" cy="186930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ookman Old Style" pitchFamily="18" charset="0"/>
            </a:rPr>
            <a:t>“Minimum Resort”</a:t>
          </a:r>
          <a:endParaRPr lang="en-IN" sz="1800" kern="1200" dirty="0">
            <a:latin typeface="Bookman Old Style" pitchFamily="18" charset="0"/>
          </a:endParaRPr>
        </a:p>
      </dsp:txBody>
      <dsp:txXfrm>
        <a:off x="2356261" y="378219"/>
        <a:ext cx="1299368" cy="1321795"/>
      </dsp:txXfrm>
    </dsp:sp>
    <dsp:sp modelId="{E25209E5-6F79-406B-B285-62E7DA4CEB20}">
      <dsp:nvSpPr>
        <dsp:cNvPr id="0" name=""/>
        <dsp:cNvSpPr/>
      </dsp:nvSpPr>
      <dsp:spPr>
        <a:xfrm rot="1983162">
          <a:off x="3846862" y="1385582"/>
          <a:ext cx="250667" cy="5645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/>
        </a:p>
      </dsp:txBody>
      <dsp:txXfrm>
        <a:off x="3852947" y="1477991"/>
        <a:ext cx="175467" cy="338747"/>
      </dsp:txXfrm>
    </dsp:sp>
    <dsp:sp modelId="{FEA7B46F-8640-4970-A4AB-3AFC9A1E0DBA}">
      <dsp:nvSpPr>
        <dsp:cNvPr id="0" name=""/>
        <dsp:cNvSpPr/>
      </dsp:nvSpPr>
      <dsp:spPr>
        <a:xfrm>
          <a:off x="4012186" y="1340766"/>
          <a:ext cx="2026463" cy="202490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Bookman Old Style" pitchFamily="18" charset="0"/>
            </a:rPr>
            <a:t>Reduce burden on </a:t>
          </a:r>
          <a:r>
            <a:rPr lang="en-US" sz="1400" kern="1200" dirty="0" smtClean="0">
              <a:latin typeface="Bookman Old Style" pitchFamily="18" charset="0"/>
            </a:rPr>
            <a:t>Administration</a:t>
          </a:r>
          <a:endParaRPr lang="en-IN" sz="1400" kern="1200" dirty="0"/>
        </a:p>
      </dsp:txBody>
      <dsp:txXfrm>
        <a:off x="4308955" y="1637307"/>
        <a:ext cx="1432925" cy="1431826"/>
      </dsp:txXfrm>
    </dsp:sp>
    <dsp:sp modelId="{6872082E-CA80-49E7-BB5B-FB97F3144F7E}">
      <dsp:nvSpPr>
        <dsp:cNvPr id="0" name=""/>
        <dsp:cNvSpPr/>
      </dsp:nvSpPr>
      <dsp:spPr>
        <a:xfrm rot="6424785">
          <a:off x="4473112" y="3328862"/>
          <a:ext cx="331603" cy="5645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/>
        </a:p>
      </dsp:txBody>
      <dsp:txXfrm rot="10800000">
        <a:off x="4537461" y="3394231"/>
        <a:ext cx="232122" cy="338747"/>
      </dsp:txXfrm>
    </dsp:sp>
    <dsp:sp modelId="{CB2A6C78-A912-4E03-B0FD-3EAC45703D1A}">
      <dsp:nvSpPr>
        <dsp:cNvPr id="0" name=""/>
        <dsp:cNvSpPr/>
      </dsp:nvSpPr>
      <dsp:spPr>
        <a:xfrm>
          <a:off x="3390640" y="3884388"/>
          <a:ext cx="1800397" cy="171924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ookman Old Style" pitchFamily="18" charset="0"/>
            </a:rPr>
            <a:t>Easily Accessible</a:t>
          </a:r>
          <a:endParaRPr lang="en-IN" sz="1600" kern="1200" dirty="0">
            <a:latin typeface="Bookman Old Style" pitchFamily="18" charset="0"/>
          </a:endParaRPr>
        </a:p>
      </dsp:txBody>
      <dsp:txXfrm>
        <a:off x="3654302" y="4136166"/>
        <a:ext cx="1273073" cy="1215693"/>
      </dsp:txXfrm>
    </dsp:sp>
    <dsp:sp modelId="{E9EE4738-861F-4D16-BF20-6324FA1D6BE7}">
      <dsp:nvSpPr>
        <dsp:cNvPr id="0" name=""/>
        <dsp:cNvSpPr/>
      </dsp:nvSpPr>
      <dsp:spPr>
        <a:xfrm rot="10800000">
          <a:off x="2776051" y="4461723"/>
          <a:ext cx="434309" cy="5645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/>
        </a:p>
      </dsp:txBody>
      <dsp:txXfrm rot="10800000">
        <a:off x="2906344" y="4574639"/>
        <a:ext cx="304016" cy="338747"/>
      </dsp:txXfrm>
    </dsp:sp>
    <dsp:sp modelId="{9F9B6010-C404-4E78-8467-DCAB87D23355}">
      <dsp:nvSpPr>
        <dsp:cNvPr id="0" name=""/>
        <dsp:cNvSpPr/>
      </dsp:nvSpPr>
      <dsp:spPr>
        <a:xfrm>
          <a:off x="898360" y="3907599"/>
          <a:ext cx="1672828" cy="167282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Bookman Old Style" pitchFamily="18" charset="0"/>
            </a:rPr>
            <a:t>Shift the focus from Section 6 to Section 4</a:t>
          </a:r>
          <a:endParaRPr lang="en-IN" sz="1600" kern="1200" dirty="0"/>
        </a:p>
      </dsp:txBody>
      <dsp:txXfrm>
        <a:off x="1143340" y="4152579"/>
        <a:ext cx="1182868" cy="1182868"/>
      </dsp:txXfrm>
    </dsp:sp>
    <dsp:sp modelId="{9B60FA27-46A4-4067-ADC8-FE4E80BF816F}">
      <dsp:nvSpPr>
        <dsp:cNvPr id="0" name=""/>
        <dsp:cNvSpPr/>
      </dsp:nvSpPr>
      <dsp:spPr>
        <a:xfrm rot="14973033">
          <a:off x="1151306" y="3373380"/>
          <a:ext cx="355294" cy="5645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/>
        </a:p>
      </dsp:txBody>
      <dsp:txXfrm rot="10800000">
        <a:off x="1223220" y="3536231"/>
        <a:ext cx="248706" cy="338747"/>
      </dsp:txXfrm>
    </dsp:sp>
    <dsp:sp modelId="{68D71566-02A3-4CE4-929F-65D2C747F941}">
      <dsp:nvSpPr>
        <dsp:cNvPr id="0" name=""/>
        <dsp:cNvSpPr/>
      </dsp:nvSpPr>
      <dsp:spPr>
        <a:xfrm>
          <a:off x="0" y="1628803"/>
          <a:ext cx="1801217" cy="175623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ookman Old Style" pitchFamily="18" charset="0"/>
            </a:rPr>
            <a:t>Cost effective</a:t>
          </a:r>
          <a:endParaRPr lang="en-IN" sz="1800" kern="1200" dirty="0">
            <a:latin typeface="Bookman Old Style" pitchFamily="18" charset="0"/>
          </a:endParaRPr>
        </a:p>
      </dsp:txBody>
      <dsp:txXfrm>
        <a:off x="263782" y="1885998"/>
        <a:ext cx="1273653" cy="1241845"/>
      </dsp:txXfrm>
    </dsp:sp>
    <dsp:sp modelId="{6F41D50D-83DA-4515-881B-D087DCE2DAEE}">
      <dsp:nvSpPr>
        <dsp:cNvPr id="0" name=""/>
        <dsp:cNvSpPr/>
      </dsp:nvSpPr>
      <dsp:spPr>
        <a:xfrm rot="19506989">
          <a:off x="1732782" y="1505974"/>
          <a:ext cx="397256" cy="5645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/>
        </a:p>
      </dsp:txBody>
      <dsp:txXfrm>
        <a:off x="1743489" y="1652969"/>
        <a:ext cx="278079" cy="3387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29E5D-6A96-45AC-B2D0-67D732D8D763}">
      <dsp:nvSpPr>
        <dsp:cNvPr id="0" name=""/>
        <dsp:cNvSpPr/>
      </dsp:nvSpPr>
      <dsp:spPr>
        <a:xfrm>
          <a:off x="0" y="76199"/>
          <a:ext cx="7543800" cy="9360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 smtClean="0"/>
            <a:t>Section 8 of the RTI Act </a:t>
          </a:r>
          <a:endParaRPr lang="en-IN" sz="2200" kern="1200" dirty="0"/>
        </a:p>
      </dsp:txBody>
      <dsp:txXfrm>
        <a:off x="45692" y="121891"/>
        <a:ext cx="7452416" cy="844616"/>
      </dsp:txXfrm>
    </dsp:sp>
    <dsp:sp modelId="{FDA872F8-B91D-46EC-81FB-D20E74B70ACC}">
      <dsp:nvSpPr>
        <dsp:cNvPr id="0" name=""/>
        <dsp:cNvSpPr/>
      </dsp:nvSpPr>
      <dsp:spPr>
        <a:xfrm>
          <a:off x="0" y="1148208"/>
          <a:ext cx="7543800" cy="93600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 smtClean="0"/>
            <a:t>Attitude of not ceding information &amp; Intrinsic Opaqueness</a:t>
          </a:r>
          <a:endParaRPr lang="en-IN" sz="2200" kern="1200" dirty="0"/>
        </a:p>
      </dsp:txBody>
      <dsp:txXfrm>
        <a:off x="45692" y="1193900"/>
        <a:ext cx="7452416" cy="844616"/>
      </dsp:txXfrm>
    </dsp:sp>
    <dsp:sp modelId="{C17269FB-CE95-4320-B742-EC0B19312F4A}">
      <dsp:nvSpPr>
        <dsp:cNvPr id="0" name=""/>
        <dsp:cNvSpPr/>
      </dsp:nvSpPr>
      <dsp:spPr>
        <a:xfrm>
          <a:off x="0" y="2228208"/>
          <a:ext cx="7543800" cy="93600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 smtClean="0"/>
            <a:t>Regular </a:t>
          </a:r>
          <a:r>
            <a:rPr lang="en-IN" sz="2200" kern="1200" dirty="0" err="1" smtClean="0"/>
            <a:t>Updation</a:t>
          </a:r>
          <a:r>
            <a:rPr lang="en-IN" sz="2200" kern="1200" dirty="0" smtClean="0"/>
            <a:t> &amp; Strength </a:t>
          </a:r>
          <a:endParaRPr lang="en-IN" sz="2200" kern="1200" dirty="0"/>
        </a:p>
      </dsp:txBody>
      <dsp:txXfrm>
        <a:off x="45692" y="2273900"/>
        <a:ext cx="7452416" cy="844616"/>
      </dsp:txXfrm>
    </dsp:sp>
    <dsp:sp modelId="{14FE643A-01E0-41CD-8BD7-1C9B4772A239}">
      <dsp:nvSpPr>
        <dsp:cNvPr id="0" name=""/>
        <dsp:cNvSpPr/>
      </dsp:nvSpPr>
      <dsp:spPr>
        <a:xfrm>
          <a:off x="0" y="3247500"/>
          <a:ext cx="7543800" cy="93600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 smtClean="0"/>
            <a:t>Incompleteness ,Visibility &amp; Language</a:t>
          </a:r>
          <a:endParaRPr lang="en-IN" sz="2200" kern="1200" dirty="0"/>
        </a:p>
      </dsp:txBody>
      <dsp:txXfrm>
        <a:off x="45692" y="3293192"/>
        <a:ext cx="7452416" cy="844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1A4D2-5344-4A9D-B49B-5BD5A141E7EF}" type="datetimeFigureOut">
              <a:rPr lang="en-IN" smtClean="0"/>
              <a:t>20-05-2015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7D974-ACFC-416A-8EBB-E8E6C915EB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5757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5C0C-9695-46A3-832C-51070F29E6FE}" type="datetimeFigureOut">
              <a:rPr lang="en-IN" smtClean="0"/>
              <a:pPr/>
              <a:t>20-05-2015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684D-C2C4-482E-AFBD-0237445FCBB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5C0C-9695-46A3-832C-51070F29E6FE}" type="datetimeFigureOut">
              <a:rPr lang="en-IN" smtClean="0"/>
              <a:pPr/>
              <a:t>20-05-2015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684D-C2C4-482E-AFBD-0237445FCBB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5C0C-9695-46A3-832C-51070F29E6FE}" type="datetimeFigureOut">
              <a:rPr lang="en-IN" smtClean="0"/>
              <a:pPr/>
              <a:t>20-05-2015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684D-C2C4-482E-AFBD-0237445FCBB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5C0C-9695-46A3-832C-51070F29E6FE}" type="datetimeFigureOut">
              <a:rPr lang="en-IN" smtClean="0"/>
              <a:pPr/>
              <a:t>20-05-2015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684D-C2C4-482E-AFBD-0237445FCBB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5C0C-9695-46A3-832C-51070F29E6FE}" type="datetimeFigureOut">
              <a:rPr lang="en-IN" smtClean="0"/>
              <a:pPr/>
              <a:t>20-05-2015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684D-C2C4-482E-AFBD-0237445FCBB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5C0C-9695-46A3-832C-51070F29E6FE}" type="datetimeFigureOut">
              <a:rPr lang="en-IN" smtClean="0"/>
              <a:pPr/>
              <a:t>20-05-2015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684D-C2C4-482E-AFBD-0237445FCBB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5C0C-9695-46A3-832C-51070F29E6FE}" type="datetimeFigureOut">
              <a:rPr lang="en-IN" smtClean="0"/>
              <a:pPr/>
              <a:t>20-05-2015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684D-C2C4-482E-AFBD-0237445FCBB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5C0C-9695-46A3-832C-51070F29E6FE}" type="datetimeFigureOut">
              <a:rPr lang="en-IN" smtClean="0"/>
              <a:pPr/>
              <a:t>20-05-2015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684D-C2C4-482E-AFBD-0237445FCBB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5C0C-9695-46A3-832C-51070F29E6FE}" type="datetimeFigureOut">
              <a:rPr lang="en-IN" smtClean="0"/>
              <a:pPr/>
              <a:t>20-05-2015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684D-C2C4-482E-AFBD-0237445FCBB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5C0C-9695-46A3-832C-51070F29E6FE}" type="datetimeFigureOut">
              <a:rPr lang="en-IN" smtClean="0"/>
              <a:pPr/>
              <a:t>20-05-2015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684D-C2C4-482E-AFBD-0237445FCBB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5C0C-9695-46A3-832C-51070F29E6FE}" type="datetimeFigureOut">
              <a:rPr lang="en-IN" smtClean="0"/>
              <a:pPr/>
              <a:t>20-05-2015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684D-C2C4-482E-AFBD-0237445FCBB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85C0C-9695-46A3-832C-51070F29E6FE}" type="datetimeFigureOut">
              <a:rPr lang="en-IN" smtClean="0"/>
              <a:pPr/>
              <a:t>20-05-2015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9684D-C2C4-482E-AFBD-0237445FCBB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 descr="shutterstock_1267675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852936"/>
            <a:ext cx="9144000" cy="1200329"/>
          </a:xfrm>
          <a:prstGeom prst="rect">
            <a:avLst/>
          </a:prstGeom>
          <a:solidFill>
            <a:srgbClr val="CC3300"/>
          </a:solidFill>
        </p:spPr>
        <p:txBody>
          <a:bodyPr wrap="square" rtlCol="0">
            <a:spAutoFit/>
          </a:bodyPr>
          <a:lstStyle/>
          <a:p>
            <a:r>
              <a:rPr lang="en-IN" sz="3600" dirty="0" smtClean="0">
                <a:solidFill>
                  <a:schemeClr val="bg1"/>
                </a:solidFill>
                <a:latin typeface="Century Gothic" pitchFamily="34" charset="0"/>
              </a:rPr>
              <a:t>Opening up Prisons</a:t>
            </a:r>
          </a:p>
          <a:p>
            <a:r>
              <a:rPr lang="en-IN" dirty="0" smtClean="0">
                <a:solidFill>
                  <a:schemeClr val="bg1"/>
                </a:solidFill>
                <a:latin typeface="Century Gothic" pitchFamily="34" charset="0"/>
              </a:rPr>
              <a:t>Status of Proactive Disclosure of Prison Department in Rajasthan &amp; West Bengal</a:t>
            </a:r>
          </a:p>
          <a:p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5661248"/>
            <a:ext cx="216024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2000" dirty="0" smtClean="0">
                <a:latin typeface="Euphemia" pitchFamily="34" charset="0"/>
              </a:rPr>
              <a:t>Raja </a:t>
            </a:r>
            <a:r>
              <a:rPr lang="en-IN" sz="2000" dirty="0" err="1" smtClean="0">
                <a:latin typeface="Euphemia" pitchFamily="34" charset="0"/>
              </a:rPr>
              <a:t>Bagga</a:t>
            </a:r>
            <a:endParaRPr lang="en-IN" sz="2000" dirty="0" smtClean="0">
              <a:latin typeface="Euphemia" pitchFamily="34" charset="0"/>
            </a:endParaRPr>
          </a:p>
          <a:p>
            <a:r>
              <a:rPr lang="en-IN" sz="2000" dirty="0" err="1" smtClean="0">
                <a:latin typeface="Euphemia" pitchFamily="34" charset="0"/>
              </a:rPr>
              <a:t>Mrinal</a:t>
            </a:r>
            <a:r>
              <a:rPr lang="en-IN" sz="2000" dirty="0" smtClean="0">
                <a:latin typeface="Euphemia" pitchFamily="34" charset="0"/>
              </a:rPr>
              <a:t> Sharma</a:t>
            </a:r>
            <a:endParaRPr lang="en-IN" sz="2000" dirty="0">
              <a:latin typeface="Euphemi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 descr="502d264da9561key_black_and_white_large_med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260648"/>
            <a:ext cx="5112568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4400" dirty="0" smtClean="0">
                <a:latin typeface="Felix Titling" pitchFamily="82" charset="0"/>
              </a:rPr>
              <a:t>NEED AREAS</a:t>
            </a:r>
            <a:endParaRPr lang="en-IN" sz="4400" dirty="0">
              <a:latin typeface="Felix Titling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0648"/>
            <a:ext cx="709228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Felix Titling" pitchFamily="82" charset="0"/>
              </a:rPr>
              <a:t>People who ‘need’ Disclosure</a:t>
            </a:r>
            <a:endParaRPr lang="en-IN" sz="2800" b="1" dirty="0">
              <a:latin typeface="Felix Titling" pitchFamily="82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5B0EEC-BD01-49FE-B74C-25C67D47E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B2B650-C12E-49C8-A9FA-F933AB47D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126C1E-79E8-4227-8365-7EBC304F4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8" grpId="0" uiExpand="1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60648"/>
            <a:ext cx="7632848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Felix Titling" pitchFamily="82" charset="0"/>
              </a:rPr>
              <a:t>Factors: Formulating the need areas </a:t>
            </a:r>
            <a:endParaRPr lang="en-IN" sz="2800" dirty="0">
              <a:solidFill>
                <a:schemeClr val="bg1"/>
              </a:solidFill>
              <a:latin typeface="Felix Titling" pitchFamily="8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691680" y="0"/>
          <a:ext cx="60960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04348E-6 L 0.00799 0.842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F0D37D-7B82-4047-B590-CEAFD29FB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5209E5-6F79-406B-B285-62E7DA4C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A7B46F-8640-4970-A4AB-3AFC9A1E0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72082E-CA80-49E7-BB5B-FB97F3144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2A6C78-A912-4E03-B0FD-3EAC45703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EE4738-861F-4D16-BF20-6324FA1D6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9B6010-C404-4E78-8467-DCAB87D23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60FA27-46A4-4067-ADC8-FE4E80BF8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D71566-02A3-4CE4-929F-65D2C747F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41D50D-83DA-4515-881B-D087DCE2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3491880" y="188640"/>
            <a:ext cx="565212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THE AREAS</a:t>
            </a:r>
            <a:endParaRPr lang="en-IN" sz="3200" dirty="0">
              <a:latin typeface="Felix Titling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52736"/>
            <a:ext cx="5652120" cy="400110"/>
          </a:xfrm>
          <a:prstGeom prst="rect">
            <a:avLst/>
          </a:prstGeom>
          <a:solidFill>
            <a:srgbClr val="FF6F0D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BROAD STATUTORY NEEDS</a:t>
            </a:r>
            <a:endParaRPr lang="en-IN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77281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tx2"/>
                </a:solidFill>
                <a:latin typeface="Bookman Old Style" pitchFamily="18" charset="0"/>
              </a:rPr>
              <a:t>JAIL MANUALS</a:t>
            </a:r>
          </a:p>
          <a:p>
            <a:r>
              <a:rPr lang="en-IN" dirty="0" smtClean="0">
                <a:solidFill>
                  <a:schemeClr val="tx2"/>
                </a:solidFill>
                <a:latin typeface="Bookman Old Style" pitchFamily="18" charset="0"/>
              </a:rPr>
              <a:t>4 (1)(b)(III) &amp; (V)</a:t>
            </a:r>
            <a:endParaRPr lang="en-IN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3068960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rgbClr val="C00000"/>
                </a:solidFill>
                <a:latin typeface="Century Gothic" pitchFamily="34" charset="0"/>
              </a:rPr>
              <a:t>PRISON OVERSIGHT MECHANISMS</a:t>
            </a:r>
          </a:p>
          <a:p>
            <a:pPr algn="ctr"/>
            <a:r>
              <a:rPr lang="en-IN" dirty="0" smtClean="0">
                <a:solidFill>
                  <a:srgbClr val="C00000"/>
                </a:solidFill>
                <a:latin typeface="Century Gothic" pitchFamily="34" charset="0"/>
              </a:rPr>
              <a:t>4 (1)(b)(VII) &amp; (VIII)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9952" y="4549676"/>
            <a:ext cx="324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Prison Oversight Mechanisms</a:t>
            </a:r>
            <a:endParaRPr lang="en-IN" dirty="0" smtClean="0"/>
          </a:p>
          <a:p>
            <a:pPr lvl="0"/>
            <a:r>
              <a:rPr lang="en-US" dirty="0" smtClean="0"/>
              <a:t>- Prison Visiting System </a:t>
            </a:r>
            <a:endParaRPr lang="en-IN" dirty="0" smtClean="0"/>
          </a:p>
          <a:p>
            <a:pPr lvl="0"/>
            <a:r>
              <a:rPr lang="en-US" dirty="0" smtClean="0"/>
              <a:t>- Board of Visitors</a:t>
            </a:r>
            <a:endParaRPr lang="en-IN" dirty="0" smtClean="0"/>
          </a:p>
          <a:p>
            <a:pPr lvl="0"/>
            <a:r>
              <a:rPr lang="en-US" dirty="0" smtClean="0"/>
              <a:t>- Non Official Visitors</a:t>
            </a:r>
            <a:endParaRPr lang="en-IN" dirty="0" smtClean="0"/>
          </a:p>
          <a:p>
            <a:pPr lvl="0"/>
            <a:r>
              <a:rPr lang="en-US" dirty="0" smtClean="0"/>
              <a:t>- Ex-Officio Visitors</a:t>
            </a:r>
            <a:endParaRPr lang="en-IN" dirty="0" smtClean="0"/>
          </a:p>
          <a:p>
            <a:r>
              <a:rPr lang="en-US" dirty="0" smtClean="0"/>
              <a:t>2. Periodic Review Committees</a:t>
            </a:r>
            <a:endParaRPr lang="en-IN" dirty="0" smtClean="0"/>
          </a:p>
          <a:p>
            <a:r>
              <a:rPr lang="en-US" dirty="0" smtClean="0"/>
              <a:t>3. Jail </a:t>
            </a:r>
            <a:r>
              <a:rPr lang="en-US" dirty="0" err="1" smtClean="0"/>
              <a:t>Adalats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6732240" y="134076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7030A0"/>
                </a:solidFill>
              </a:rPr>
              <a:t>Minutes of Meeting</a:t>
            </a:r>
          </a:p>
          <a:p>
            <a:pPr algn="ctr"/>
            <a:r>
              <a:rPr lang="en-IN" dirty="0" smtClean="0">
                <a:solidFill>
                  <a:srgbClr val="7030A0"/>
                </a:solidFill>
              </a:rPr>
              <a:t>4(1)(b)(viii)</a:t>
            </a:r>
            <a:endParaRPr lang="en-IN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6" y="1916832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chemeClr val="accent3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Schemes &amp; Subsidy Programmes</a:t>
            </a:r>
          </a:p>
          <a:p>
            <a:pPr algn="ctr"/>
            <a:r>
              <a:rPr lang="en-IN" dirty="0" smtClean="0">
                <a:solidFill>
                  <a:schemeClr val="accent3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4(1)(b)(xii)</a:t>
            </a:r>
            <a:endParaRPr lang="en-IN" dirty="0">
              <a:solidFill>
                <a:schemeClr val="accent3">
                  <a:lumMod val="50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7744" y="285293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FORMS</a:t>
            </a:r>
          </a:p>
          <a:p>
            <a:r>
              <a:rPr lang="en-IN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4(1)(b)(iv) &amp; (v)</a:t>
            </a:r>
            <a:endParaRPr lang="en-IN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306896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rgbClr val="006666"/>
                </a:solidFill>
                <a:latin typeface="Century Gothic" pitchFamily="34" charset="0"/>
              </a:rPr>
              <a:t>Legal Aid Facilities</a:t>
            </a:r>
          </a:p>
          <a:p>
            <a:pPr algn="ctr"/>
            <a:r>
              <a:rPr lang="en-IN" dirty="0" smtClean="0">
                <a:solidFill>
                  <a:srgbClr val="006666"/>
                </a:solidFill>
                <a:latin typeface="Century Gothic" pitchFamily="34" charset="0"/>
              </a:rPr>
              <a:t>4(1)(b)(xiii)</a:t>
            </a:r>
            <a:endParaRPr lang="en-IN" dirty="0">
              <a:solidFill>
                <a:srgbClr val="006666"/>
              </a:solidFill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3933057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Detailed Information of Personnel</a:t>
            </a:r>
          </a:p>
          <a:p>
            <a:pPr algn="ctr"/>
            <a:r>
              <a:rPr lang="en-IN" dirty="0" smtClean="0">
                <a:solidFill>
                  <a:srgbClr val="FF0000"/>
                </a:solidFill>
              </a:rPr>
              <a:t>4(1)(b)(ii) &amp; (ix)</a:t>
            </a:r>
          </a:p>
          <a:p>
            <a:pPr marL="342900" indent="-342900">
              <a:buAutoNum type="arabicPeriod"/>
            </a:pPr>
            <a:r>
              <a:rPr lang="en-IN" dirty="0" smtClean="0">
                <a:solidFill>
                  <a:srgbClr val="FF0000"/>
                </a:solidFill>
              </a:rPr>
              <a:t>Medical Officers</a:t>
            </a:r>
          </a:p>
          <a:p>
            <a:pPr marL="342900" indent="-342900">
              <a:buAutoNum type="arabicPeriod"/>
            </a:pPr>
            <a:r>
              <a:rPr lang="en-IN" dirty="0" smtClean="0">
                <a:solidFill>
                  <a:srgbClr val="FF0000"/>
                </a:solidFill>
              </a:rPr>
              <a:t>Probation Officers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8143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6552728" cy="461665"/>
          </a:xfrm>
          <a:prstGeom prst="rect">
            <a:avLst/>
          </a:prstGeom>
          <a:solidFill>
            <a:srgbClr val="FF6F0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SPECIFIC STATUTORY NEEDS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90872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>
                <a:solidFill>
                  <a:srgbClr val="0070C0"/>
                </a:solidFill>
                <a:latin typeface="Bookman Old Style" pitchFamily="18" charset="0"/>
              </a:rPr>
              <a:t>Deaths in Judicial Custody </a:t>
            </a:r>
            <a:endParaRPr lang="en-IN" sz="16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2304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1400" dirty="0" smtClean="0">
                <a:solidFill>
                  <a:srgbClr val="00B050"/>
                </a:solidFill>
                <a:latin typeface="Century Gothic" pitchFamily="34" charset="0"/>
              </a:rPr>
              <a:t>Natural Deaths</a:t>
            </a:r>
          </a:p>
          <a:p>
            <a:pPr marL="342900" indent="-342900">
              <a:buAutoNum type="arabicPeriod"/>
            </a:pPr>
            <a:r>
              <a:rPr lang="en-IN" sz="1400" dirty="0" smtClean="0">
                <a:solidFill>
                  <a:srgbClr val="00B050"/>
                </a:solidFill>
                <a:latin typeface="Century Gothic" pitchFamily="34" charset="0"/>
              </a:rPr>
              <a:t>Unnatural Deaths</a:t>
            </a:r>
          </a:p>
          <a:p>
            <a:pPr marL="342900" indent="-342900">
              <a:buFontTx/>
              <a:buChar char="-"/>
            </a:pPr>
            <a:r>
              <a:rPr lang="en-IN" sz="1400" dirty="0" smtClean="0">
                <a:solidFill>
                  <a:srgbClr val="00B050"/>
                </a:solidFill>
                <a:latin typeface="Century Gothic" pitchFamily="34" charset="0"/>
              </a:rPr>
              <a:t>Suicides</a:t>
            </a:r>
          </a:p>
          <a:p>
            <a:pPr marL="342900" indent="-342900">
              <a:buFontTx/>
              <a:buChar char="-"/>
            </a:pPr>
            <a:r>
              <a:rPr lang="en-IN" sz="1400" dirty="0" smtClean="0">
                <a:solidFill>
                  <a:srgbClr val="00B050"/>
                </a:solidFill>
                <a:latin typeface="Century Gothic" pitchFamily="34" charset="0"/>
              </a:rPr>
              <a:t>Death due to Firing</a:t>
            </a:r>
          </a:p>
          <a:p>
            <a:pPr marL="342900" indent="-342900">
              <a:buFontTx/>
              <a:buChar char="-"/>
            </a:pPr>
            <a:r>
              <a:rPr lang="en-IN" sz="1400" dirty="0" smtClean="0">
                <a:solidFill>
                  <a:srgbClr val="00B050"/>
                </a:solidFill>
                <a:latin typeface="Century Gothic" pitchFamily="34" charset="0"/>
              </a:rPr>
              <a:t>Death due to assault</a:t>
            </a:r>
          </a:p>
          <a:p>
            <a:pPr marL="342900" indent="-342900">
              <a:buFontTx/>
              <a:buChar char="-"/>
            </a:pPr>
            <a:r>
              <a:rPr lang="en-IN" sz="1400" dirty="0" smtClean="0">
                <a:solidFill>
                  <a:srgbClr val="00B050"/>
                </a:solidFill>
                <a:latin typeface="Century Gothic" pitchFamily="34" charset="0"/>
              </a:rPr>
              <a:t>Murder by inmates</a:t>
            </a:r>
          </a:p>
          <a:p>
            <a:pPr marL="342900" indent="-342900">
              <a:buFontTx/>
              <a:buChar char="-"/>
            </a:pPr>
            <a:r>
              <a:rPr lang="en-IN" sz="1400" dirty="0" smtClean="0">
                <a:solidFill>
                  <a:srgbClr val="00B050"/>
                </a:solidFill>
                <a:latin typeface="Century Gothic" pitchFamily="34" charset="0"/>
              </a:rPr>
              <a:t>Execution </a:t>
            </a:r>
            <a:endParaRPr lang="en-IN" sz="1400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0272" y="2348880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  <a:t>List of Legal Aid Lawyers and their timings</a:t>
            </a:r>
            <a:endParaRPr lang="en-IN" dirty="0">
              <a:solidFill>
                <a:schemeClr val="accent6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4869160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Releases</a:t>
            </a:r>
          </a:p>
          <a:p>
            <a:pPr algn="ctr">
              <a:buFontTx/>
              <a:buChar char="-"/>
            </a:pP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436A</a:t>
            </a:r>
          </a:p>
          <a:p>
            <a:pPr algn="ctr">
              <a:buFontTx/>
              <a:buChar char="-"/>
            </a:pP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167</a:t>
            </a:r>
          </a:p>
          <a:p>
            <a:pPr algn="ctr">
              <a:buFontTx/>
              <a:buChar char="-"/>
            </a:pP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Completion of Sentence</a:t>
            </a:r>
          </a:p>
          <a:p>
            <a:pPr algn="ctr">
              <a:buFontTx/>
              <a:buChar char="-"/>
            </a:pP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Premature Releases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7864" y="1196752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Landmark Judgments and compliance</a:t>
            </a:r>
          </a:p>
          <a:p>
            <a:pPr algn="ctr">
              <a:buFontTx/>
              <a:buChar char="-"/>
            </a:pPr>
            <a:r>
              <a:rPr lang="en-IN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RD </a:t>
            </a:r>
            <a:r>
              <a:rPr lang="en-IN" dirty="0" err="1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Upadhyaya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vs. State of AP</a:t>
            </a:r>
          </a:p>
          <a:p>
            <a:pPr algn="ctr">
              <a:buFontTx/>
              <a:buChar char="-"/>
            </a:pPr>
            <a:r>
              <a:rPr lang="en-IN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Sunil </a:t>
            </a:r>
            <a:r>
              <a:rPr lang="en-IN" dirty="0" err="1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Batra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vs. Delhi Administration </a:t>
            </a:r>
          </a:p>
          <a:p>
            <a:pPr algn="ctr">
              <a:buFontTx/>
              <a:buChar char="-"/>
            </a:pPr>
            <a:r>
              <a:rPr lang="en-IN" dirty="0" err="1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Bhim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Singh vs. Union of  India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9872" y="386104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rgbClr val="7030A0"/>
                </a:solidFill>
                <a:latin typeface="Bookman Old Style" pitchFamily="18" charset="0"/>
              </a:rPr>
              <a:t>List of RTI applications filed</a:t>
            </a:r>
            <a:endParaRPr lang="en-IN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544522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rgbClr val="FF3399"/>
                </a:solidFill>
              </a:rPr>
              <a:t>Prison Training Institutes and the Courses</a:t>
            </a:r>
            <a:endParaRPr lang="en-IN" dirty="0">
              <a:solidFill>
                <a:srgbClr val="FF33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6" y="436510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rgbClr val="006666"/>
                </a:solidFill>
                <a:latin typeface="Euphemia" pitchFamily="34" charset="0"/>
              </a:rPr>
              <a:t>Details of NGOs functioning inside the prison</a:t>
            </a:r>
            <a:endParaRPr lang="en-IN" dirty="0">
              <a:solidFill>
                <a:srgbClr val="006666"/>
              </a:solidFill>
              <a:latin typeface="Euphemi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256" y="1124744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0033CC"/>
                </a:solidFill>
                <a:latin typeface="Century Schoolbook" pitchFamily="18" charset="0"/>
              </a:rPr>
              <a:t>NCRB DATA</a:t>
            </a:r>
          </a:p>
          <a:p>
            <a:pPr>
              <a:buFontTx/>
              <a:buChar char="-"/>
            </a:pPr>
            <a:r>
              <a:rPr lang="en-IN" dirty="0" smtClean="0">
                <a:solidFill>
                  <a:srgbClr val="0033CC"/>
                </a:solidFill>
                <a:latin typeface="Century Schoolbook" pitchFamily="18" charset="0"/>
              </a:rPr>
              <a:t>Useful links</a:t>
            </a:r>
          </a:p>
          <a:p>
            <a:pPr>
              <a:buFontTx/>
              <a:buChar char="-"/>
            </a:pPr>
            <a:r>
              <a:rPr lang="en-IN" dirty="0" smtClean="0">
                <a:solidFill>
                  <a:srgbClr val="0033CC"/>
                </a:solidFill>
                <a:latin typeface="Century Schoolbook" pitchFamily="18" charset="0"/>
              </a:rPr>
              <a:t>Jail specific</a:t>
            </a:r>
            <a:endParaRPr lang="en-IN" dirty="0">
              <a:solidFill>
                <a:srgbClr val="0033CC"/>
              </a:solidFill>
              <a:latin typeface="Century Schoolbook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40050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solidFill>
                  <a:srgbClr val="FF6F0D"/>
                </a:solidFill>
                <a:latin typeface="Bookman Old Style" pitchFamily="18" charset="0"/>
              </a:rPr>
              <a:t>Inmate: Staff Ratio</a:t>
            </a:r>
          </a:p>
          <a:p>
            <a:r>
              <a:rPr lang="en-IN" sz="1600" dirty="0" smtClean="0">
                <a:solidFill>
                  <a:srgbClr val="FF6F0D"/>
                </a:solidFill>
                <a:latin typeface="Bookman Old Style" pitchFamily="18" charset="0"/>
              </a:rPr>
              <a:t>List of Vacancies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ttp://indigostatic.files.wordpress.com/2009/04/door-loc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-38746"/>
            <a:ext cx="9144000" cy="689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5410200" y="0"/>
            <a:ext cx="3733800" cy="838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CHALLENGES</a:t>
            </a:r>
            <a:endParaRPr lang="en-IN" sz="32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0"/>
            <a:ext cx="3581400" cy="6096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The Challenges  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1"/>
          <a:ext cx="7543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329E5D-6A96-45AC-B2D0-67D732D8D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A872F8-B91D-46EC-81FB-D20E74B70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7269FB-CE95-4320-B742-EC0B19312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FE643A-01E0-41CD-8BD7-1C9B4772A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0"/>
            <a:ext cx="3886200" cy="579438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IN" sz="2400" b="1" dirty="0" smtClean="0">
                <a:latin typeface="Century Schoolbook" pitchFamily="18" charset="0"/>
              </a:rPr>
              <a:t>Special Disclosures</a:t>
            </a:r>
            <a:endParaRPr lang="en-IN" sz="2400" b="1" dirty="0">
              <a:latin typeface="Century Schoolbook" pitchFamily="18" charset="0"/>
            </a:endParaRPr>
          </a:p>
        </p:txBody>
      </p:sp>
      <p:pic>
        <p:nvPicPr>
          <p:cNvPr id="4" name="Content Placeholder 3" descr="ijh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7238999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st-practices-for-diaspora-organizations1-583x400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620688"/>
            <a:ext cx="6372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ookman Old Style" pitchFamily="18" charset="0"/>
              </a:rPr>
              <a:t>GOOD PRACTICES</a:t>
            </a:r>
            <a:endParaRPr lang="en-IN" sz="4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jasthan Open Air Camp Meeting Minu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4029397" cy="5256584"/>
          </a:xfrm>
          <a:prstGeom prst="rect">
            <a:avLst/>
          </a:prstGeom>
        </p:spPr>
      </p:pic>
      <p:pic>
        <p:nvPicPr>
          <p:cNvPr id="3" name="Picture 2" descr="Rajasthan Prisoner Parole Minu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5375" y="1124744"/>
            <a:ext cx="3987105" cy="5256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260648"/>
            <a:ext cx="741682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RAJASTHAN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IN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81128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Felix Titling" pitchFamily="82" charset="0"/>
              </a:rPr>
              <a:t>NATIONAL </a:t>
            </a:r>
            <a:endParaRPr lang="en-IN" sz="3200" dirty="0">
              <a:latin typeface="Felix Titling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00781 -0.91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4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5334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IN" sz="2400" b="1" cap="small" dirty="0" smtClean="0">
                <a:solidFill>
                  <a:schemeClr val="tx2"/>
                </a:solidFill>
                <a:latin typeface="Century Schoolbook" pitchFamily="18" charset="0"/>
              </a:rPr>
              <a:t>Sources of Information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371600" y="1676400"/>
          <a:ext cx="6705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329E5D-6A96-45AC-B2D0-67D732D8D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5654C1-C6BC-406B-8C1A-EC6FB732A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A872F8-B91D-46EC-81FB-D20E74B70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60564D-AB28-4897-8BD1-6592B9949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8F7EEB-9338-41CE-9516-E352BE0FD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soner Profile Kolka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09391"/>
            <a:ext cx="8424936" cy="5215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760" y="332656"/>
            <a:ext cx="504056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WEST BENGAL</a:t>
            </a:r>
            <a:endParaRPr lang="en-IN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st Bengal - List of RTI applica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nataka Agricul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" y="1"/>
            <a:ext cx="908685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6237312"/>
            <a:ext cx="8424936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Bookman Old Style" pitchFamily="18" charset="0"/>
              </a:rPr>
              <a:t>KARNATAKA</a:t>
            </a:r>
            <a:endParaRPr lang="en-IN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N Chapter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8280920" cy="55843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332656"/>
            <a:ext cx="777686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Bookman Old Style" pitchFamily="18" charset="0"/>
              </a:rPr>
              <a:t>TAMIL NADU </a:t>
            </a:r>
            <a:endParaRPr lang="en-IN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N Chapter 6 - (i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12968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15719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ookman Old Style" pitchFamily="18" charset="0"/>
              </a:rPr>
              <a:t>INTERNATIONAL</a:t>
            </a:r>
            <a:r>
              <a:rPr lang="en-US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393 L 0.00781 -0.86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ted States.jpg"/>
          <p:cNvPicPr>
            <a:picLocks noChangeAspect="1"/>
          </p:cNvPicPr>
          <p:nvPr/>
        </p:nvPicPr>
        <p:blipFill>
          <a:blip r:embed="rId2" cstate="print"/>
          <a:srcRect l="31100" t="10941" r="28738" b="5901"/>
          <a:stretch>
            <a:fillRect/>
          </a:stretch>
        </p:blipFill>
        <p:spPr>
          <a:xfrm>
            <a:off x="467544" y="404664"/>
            <a:ext cx="8208912" cy="6453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0"/>
            <a:ext cx="6696744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600" dirty="0" smtClean="0">
                <a:solidFill>
                  <a:schemeClr val="bg1"/>
                </a:solidFill>
                <a:latin typeface="Bookman Old Style" pitchFamily="18" charset="0"/>
              </a:rPr>
              <a:t>United States of America</a:t>
            </a:r>
            <a:endParaRPr lang="en-IN" sz="36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Us .jpg"/>
          <p:cNvPicPr>
            <a:picLocks noChangeAspect="1"/>
          </p:cNvPicPr>
          <p:nvPr/>
        </p:nvPicPr>
        <p:blipFill>
          <a:blip r:embed="rId2" cstate="print"/>
          <a:srcRect l="11413" t="7161" r="13776" b="10940"/>
          <a:stretch>
            <a:fillRect/>
          </a:stretch>
        </p:blipFill>
        <p:spPr>
          <a:xfrm>
            <a:off x="0" y="0"/>
            <a:ext cx="8892480" cy="666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98072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 smtClean="0">
                <a:latin typeface="Century Schoolbook" pitchFamily="18" charset="0"/>
              </a:rPr>
              <a:t>Thank You </a:t>
            </a:r>
            <a:endParaRPr lang="en-IN" sz="36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0"/>
            <a:ext cx="5334000" cy="57943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IN" sz="2400" b="1" cap="small" dirty="0" smtClean="0">
                <a:solidFill>
                  <a:schemeClr val="tx2"/>
                </a:solidFill>
                <a:latin typeface="Century Schoolbook" pitchFamily="18" charset="0"/>
              </a:rPr>
              <a:t>The Degree of Disclosure</a:t>
            </a:r>
            <a:endParaRPr lang="en-IN" sz="2400" b="1" cap="small" dirty="0">
              <a:solidFill>
                <a:schemeClr val="tx2"/>
              </a:solidFill>
              <a:latin typeface="Century Schoolbook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763688" y="1844824"/>
          <a:ext cx="64407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416E19-83F9-4DFD-9462-2E87BDF97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EEBD24-9818-48B6-8053-AEBE57F07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1960A9-7190-4187-81E8-4EC04F2B1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EBF27A-0F7E-4EE2-A877-D2502F168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4C9DA1-2F63-4D6A-AC73-9F616A8E1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664px-Map-Rajasthan-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400" y="685800"/>
            <a:ext cx="8991600" cy="592164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0"/>
            <a:ext cx="5105400" cy="6858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r>
              <a:rPr lang="en-US" sz="2700" b="1" cap="small" dirty="0" smtClean="0">
                <a:solidFill>
                  <a:schemeClr val="tx2"/>
                </a:solidFill>
                <a:latin typeface="Century Schoolbook" pitchFamily="18" charset="0"/>
              </a:rPr>
              <a:t>The Rajasthan Experience</a:t>
            </a:r>
            <a:endParaRPr lang="en-IN" sz="2700" b="1" cap="small" dirty="0">
              <a:solidFill>
                <a:schemeClr val="tx2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0"/>
            <a:ext cx="3657600" cy="4572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IN" sz="2400" b="1" cap="small" dirty="0" smtClean="0">
                <a:solidFill>
                  <a:schemeClr val="tx2"/>
                </a:solidFill>
                <a:latin typeface="Century Schoolbook" pitchFamily="18" charset="0"/>
              </a:rPr>
              <a:t>Disclosures made</a:t>
            </a:r>
            <a:endParaRPr lang="en-IN" sz="2400" b="1" cap="small" dirty="0">
              <a:solidFill>
                <a:schemeClr val="tx2"/>
              </a:solidFill>
              <a:latin typeface="Century Schoolbook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52400" y="533400"/>
          <a:ext cx="8686800" cy="2521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50841">
                <a:tc>
                  <a:txBody>
                    <a:bodyPr/>
                    <a:lstStyle/>
                    <a:p>
                      <a:r>
                        <a:rPr lang="en-IN" dirty="0" smtClean="0"/>
                        <a:t>Statutory Requirement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Response</a:t>
                      </a:r>
                      <a:endParaRPr lang="en-IN" dirty="0"/>
                    </a:p>
                  </a:txBody>
                  <a:tcPr/>
                </a:tc>
              </a:tr>
              <a:tr h="1110995">
                <a:tc>
                  <a:txBody>
                    <a:bodyPr/>
                    <a:lstStyle/>
                    <a:p>
                      <a:pPr algn="l" fontAlgn="b"/>
                      <a:r>
                        <a:rPr lang="en-SG" sz="1400" u="none" strike="noStrike" dirty="0" smtClean="0"/>
                        <a:t>The</a:t>
                      </a:r>
                      <a:r>
                        <a:rPr lang="en-SG" sz="1400" u="none" strike="noStrike" baseline="0" dirty="0" smtClean="0"/>
                        <a:t> </a:t>
                      </a:r>
                      <a:r>
                        <a:rPr lang="en-SG" sz="1400" u="none" strike="noStrike" dirty="0" smtClean="0"/>
                        <a:t> </a:t>
                      </a:r>
                      <a:r>
                        <a:rPr lang="en-SG" sz="1400" u="none" strike="noStrike" dirty="0"/>
                        <a:t>rules, regulations, instructions, manuals and records, held by it or under its control or used by its employees for discharging its </a:t>
                      </a:r>
                      <a:r>
                        <a:rPr lang="en-SG" sz="1400" u="none" strike="noStrike" dirty="0" smtClean="0"/>
                        <a:t>functions</a:t>
                      </a:r>
                      <a:endParaRPr lang="en-SG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List of</a:t>
                      </a:r>
                      <a:r>
                        <a:rPr lang="en-IN" sz="1400" baseline="0" dirty="0" smtClean="0"/>
                        <a:t> Acts &amp; Rules ( Uploaded)</a:t>
                      </a:r>
                    </a:p>
                    <a:p>
                      <a:r>
                        <a:rPr lang="en-IN" sz="1400" baseline="0" dirty="0" smtClean="0"/>
                        <a:t>Government Orders &amp; Tenders</a:t>
                      </a:r>
                    </a:p>
                    <a:p>
                      <a:r>
                        <a:rPr lang="en-IN" sz="1400" baseline="0" dirty="0" smtClean="0"/>
                        <a:t>Prisoners Profile</a:t>
                      </a:r>
                    </a:p>
                    <a:p>
                      <a:r>
                        <a:rPr lang="en-IN" sz="1400" baseline="0" dirty="0" err="1" smtClean="0"/>
                        <a:t>Mulaqat</a:t>
                      </a:r>
                      <a:r>
                        <a:rPr lang="en-IN" sz="1400" baseline="0" dirty="0" smtClean="0"/>
                        <a:t> Process, List of vacancies</a:t>
                      </a:r>
                    </a:p>
                    <a:p>
                      <a:endParaRPr lang="en-IN" sz="1400" dirty="0">
                        <a:latin typeface="+mj-lt"/>
                      </a:endParaRPr>
                    </a:p>
                  </a:txBody>
                  <a:tcPr/>
                </a:tc>
              </a:tr>
              <a:tr h="497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Directory of its employees and officers</a:t>
                      </a:r>
                    </a:p>
                    <a:p>
                      <a:endParaRPr lang="en-IN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Detailed Information</a:t>
                      </a:r>
                    </a:p>
                    <a:p>
                      <a:r>
                        <a:rPr lang="en-IN" sz="1400" dirty="0" smtClean="0"/>
                        <a:t>Multiplicity</a:t>
                      </a:r>
                      <a:r>
                        <a:rPr lang="en-IN" sz="1400" baseline="0" dirty="0" smtClean="0"/>
                        <a:t> of Records</a:t>
                      </a:r>
                      <a:endParaRPr lang="en-IN" sz="1400" dirty="0">
                        <a:latin typeface="+mj-lt"/>
                      </a:endParaRPr>
                    </a:p>
                  </a:txBody>
                  <a:tcPr/>
                </a:tc>
              </a:tr>
              <a:tr h="479541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Facilities Available to Public to</a:t>
                      </a:r>
                      <a:r>
                        <a:rPr lang="en-IN" sz="1400" baseline="0" dirty="0" smtClean="0"/>
                        <a:t> obtain Information</a:t>
                      </a:r>
                      <a:endParaRPr lang="en-IN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RTI Act Details</a:t>
                      </a:r>
                      <a:r>
                        <a:rPr lang="en-IN" sz="1400" baseline="0" dirty="0" smtClean="0"/>
                        <a:t> &amp; Website </a:t>
                      </a:r>
                      <a:endParaRPr lang="en-IN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5076056" y="3429000"/>
            <a:ext cx="4067944" cy="533400"/>
          </a:xfrm>
          <a:prstGeom prst="rect">
            <a:avLst/>
          </a:prstGeom>
          <a:solidFill>
            <a:srgbClr val="92D050"/>
          </a:solidFill>
        </p:spPr>
        <p:txBody>
          <a:bodyPr vert="horz" anchor="b"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kumimoji="0" lang="en-IN" sz="8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Disclosures Avoided</a:t>
            </a:r>
            <a:r>
              <a:rPr kumimoji="0" lang="en-SG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SG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SG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304800" y="3962400"/>
          <a:ext cx="8686800" cy="2548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14262">
                <a:tc>
                  <a:txBody>
                    <a:bodyPr/>
                    <a:lstStyle/>
                    <a:p>
                      <a:r>
                        <a:rPr lang="en-US" dirty="0" smtClean="0"/>
                        <a:t>Statutory Requirement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SG" dirty="0"/>
                    </a:p>
                  </a:txBody>
                  <a:tcPr/>
                </a:tc>
              </a:tr>
              <a:tr h="445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Power &amp; Duties of its Officers &amp; Employees </a:t>
                      </a:r>
                    </a:p>
                    <a:p>
                      <a:endParaRPr lang="en-S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 per Jail Manual 1951</a:t>
                      </a:r>
                      <a:endParaRPr lang="en-SG" sz="1400" dirty="0"/>
                    </a:p>
                  </a:txBody>
                  <a:tcPr/>
                </a:tc>
              </a:tr>
              <a:tr h="487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Norms set by it for the discharge of its function </a:t>
                      </a:r>
                    </a:p>
                    <a:p>
                      <a:endParaRPr lang="en-S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400" dirty="0" smtClean="0"/>
                        <a:t>Governed by the Rajasthan Government Office Manual &amp; Rajasthan Prison Rules, 1951.</a:t>
                      </a:r>
                      <a:endParaRPr lang="en-SG" sz="1400" dirty="0"/>
                    </a:p>
                  </a:txBody>
                  <a:tcPr/>
                </a:tc>
              </a:tr>
              <a:tr h="628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Statements of the categories of documents held by them </a:t>
                      </a:r>
                    </a:p>
                    <a:p>
                      <a:endParaRPr lang="en-S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400" dirty="0" smtClean="0"/>
                        <a:t>As per  Rajasthan Jail Manual 1951</a:t>
                      </a:r>
                      <a:endParaRPr lang="en-SG" sz="1400" dirty="0"/>
                    </a:p>
                  </a:txBody>
                  <a:tcPr/>
                </a:tc>
              </a:tr>
              <a:tr h="487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Procedure followed in decision making </a:t>
                      </a:r>
                    </a:p>
                    <a:p>
                      <a:endParaRPr lang="en-S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Summary Disclosure</a:t>
                      </a:r>
                      <a:endParaRPr lang="en-SG" sz="1400" dirty="0" smtClean="0"/>
                    </a:p>
                    <a:p>
                      <a:endParaRPr lang="en-SG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3962400"/>
          <a:ext cx="8763000" cy="2159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/>
                <a:gridCol w="4381500"/>
              </a:tblGrid>
              <a:tr h="263698">
                <a:tc>
                  <a:txBody>
                    <a:bodyPr/>
                    <a:lstStyle/>
                    <a:p>
                      <a:r>
                        <a:rPr lang="en-IN" dirty="0" smtClean="0"/>
                        <a:t>Statutory</a:t>
                      </a:r>
                      <a:r>
                        <a:rPr lang="en-IN" baseline="0" dirty="0" smtClean="0"/>
                        <a:t> Requirement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Responses</a:t>
                      </a:r>
                      <a:endParaRPr lang="en-IN" dirty="0"/>
                    </a:p>
                  </a:txBody>
                  <a:tcPr/>
                </a:tc>
              </a:tr>
              <a:tr h="585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Statements of the categories of documents held by them </a:t>
                      </a:r>
                    </a:p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As per the  Rajasthan Jail Manual 1951</a:t>
                      </a:r>
                      <a:endParaRPr lang="en-IN" sz="1400" dirty="0"/>
                    </a:p>
                  </a:txBody>
                  <a:tcPr/>
                </a:tc>
              </a:tr>
              <a:tr h="6233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Statements of Boards, Councils, Committees</a:t>
                      </a:r>
                    </a:p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Incomplete</a:t>
                      </a:r>
                      <a:r>
                        <a:rPr lang="en-IN" sz="1400" baseline="0" dirty="0" smtClean="0"/>
                        <a:t> List, Minutes only of the Open Jail meetings &amp; Parole Meetings, PRC, BOV, Shortening- Only reference</a:t>
                      </a:r>
                      <a:endParaRPr lang="en-IN" sz="1400" dirty="0"/>
                    </a:p>
                  </a:txBody>
                  <a:tcPr/>
                </a:tc>
              </a:tr>
              <a:tr h="585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Name, Designation &amp; particulars of PIO</a:t>
                      </a:r>
                    </a:p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Only the designated &amp; Appellate</a:t>
                      </a:r>
                      <a:r>
                        <a:rPr lang="en-IN" sz="1400" baseline="0" dirty="0" smtClean="0"/>
                        <a:t> Authority, No phone numbers &amp; Addresses</a:t>
                      </a:r>
                      <a:endParaRPr lang="en-IN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991901" y="0"/>
            <a:ext cx="4152099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400" b="1" cap="small" dirty="0" smtClean="0">
                <a:solidFill>
                  <a:schemeClr val="tx2"/>
                </a:solidFill>
                <a:latin typeface="Century Schoolbook" pitchFamily="18" charset="0"/>
                <a:ea typeface="+mj-ea"/>
                <a:cs typeface="+mj-cs"/>
              </a:rPr>
              <a:t>Neither here nor there</a:t>
            </a:r>
            <a:endParaRPr lang="en-SG" sz="2400" b="1" cap="small" dirty="0" smtClean="0">
              <a:solidFill>
                <a:schemeClr val="tx2"/>
              </a:solidFill>
              <a:latin typeface="Century Schoolbook" pitchFamily="18" charset="0"/>
              <a:ea typeface="+mj-ea"/>
              <a:cs typeface="+mj-cs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228600" y="762000"/>
          <a:ext cx="87630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/>
                <a:gridCol w="4381500"/>
              </a:tblGrid>
              <a:tr h="381114">
                <a:tc>
                  <a:txBody>
                    <a:bodyPr/>
                    <a:lstStyle/>
                    <a:p>
                      <a:r>
                        <a:rPr lang="en-US" dirty="0" smtClean="0"/>
                        <a:t>Statutory Requirement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SG" dirty="0"/>
                    </a:p>
                  </a:txBody>
                  <a:tcPr/>
                </a:tc>
              </a:tr>
              <a:tr h="7622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Remuneration</a:t>
                      </a:r>
                      <a:r>
                        <a:rPr lang="en-US" sz="1400" baseline="0" dirty="0" smtClean="0"/>
                        <a:t> to Employees</a:t>
                      </a:r>
                      <a:endParaRPr lang="en-S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Manual-</a:t>
                      </a:r>
                      <a:r>
                        <a:rPr lang="en-US" sz="1400" baseline="0" dirty="0" smtClean="0"/>
                        <a:t> Allowance,</a:t>
                      </a:r>
                    </a:p>
                    <a:p>
                      <a:r>
                        <a:rPr lang="en-US" sz="1400" baseline="0" dirty="0" smtClean="0"/>
                        <a:t>Website- Not Updated </a:t>
                      </a:r>
                    </a:p>
                    <a:p>
                      <a:r>
                        <a:rPr lang="en-US" sz="1400" baseline="0" dirty="0" smtClean="0"/>
                        <a:t>Visibility</a:t>
                      </a:r>
                      <a:endParaRPr lang="en-SG" sz="1400" dirty="0"/>
                    </a:p>
                  </a:txBody>
                  <a:tcPr/>
                </a:tc>
              </a:tr>
              <a:tr h="539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Budget Allocation</a:t>
                      </a:r>
                    </a:p>
                    <a:p>
                      <a:endParaRPr lang="en-S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Manual-</a:t>
                      </a:r>
                      <a:r>
                        <a:rPr lang="en-US" sz="1400" baseline="0" dirty="0" smtClean="0"/>
                        <a:t> Incomplete</a:t>
                      </a:r>
                    </a:p>
                    <a:p>
                      <a:r>
                        <a:rPr lang="en-US" sz="1400" baseline="0" dirty="0" smtClean="0"/>
                        <a:t>Administrative Report- Not Detailed</a:t>
                      </a:r>
                      <a:endParaRPr lang="en-SG" sz="1400" dirty="0"/>
                    </a:p>
                  </a:txBody>
                  <a:tcPr/>
                </a:tc>
              </a:tr>
              <a:tr h="67894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Information Available in Electronic</a:t>
                      </a:r>
                      <a:r>
                        <a:rPr lang="en-US" sz="1400" baseline="0" dirty="0" smtClean="0"/>
                        <a:t> Form</a:t>
                      </a:r>
                      <a:endParaRPr lang="en-S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Broad</a:t>
                      </a:r>
                      <a:r>
                        <a:rPr lang="en-US" sz="1400" baseline="0" dirty="0" smtClean="0"/>
                        <a:t> Nine Heads</a:t>
                      </a:r>
                      <a:endParaRPr lang="en-SG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38800" y="3505200"/>
            <a:ext cx="35052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2400" b="1" cap="small" dirty="0" smtClean="0">
                <a:solidFill>
                  <a:schemeClr val="tx2"/>
                </a:solidFill>
                <a:latin typeface="Century Schoolbook" pitchFamily="18" charset="0"/>
                <a:ea typeface="+mj-ea"/>
                <a:cs typeface="+mj-cs"/>
              </a:rPr>
              <a:t>Actions thwarted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5334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400" b="1" cap="small" dirty="0" smtClean="0">
                <a:solidFill>
                  <a:schemeClr val="tx2"/>
                </a:solidFill>
                <a:latin typeface="Century Schoolbook" pitchFamily="18" charset="0"/>
              </a:rPr>
              <a:t>The West Bengal Experience</a:t>
            </a:r>
            <a:endParaRPr lang="en-SG" sz="2400" b="1" cap="small" dirty="0">
              <a:solidFill>
                <a:schemeClr val="tx2"/>
              </a:solidFill>
              <a:latin typeface="Century Schoolbook" pitchFamily="18" charset="0"/>
            </a:endParaRPr>
          </a:p>
        </p:txBody>
      </p:sp>
      <p:pic>
        <p:nvPicPr>
          <p:cNvPr id="5" name="Content Placeholder 4" descr="wb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" y="533400"/>
            <a:ext cx="90678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0" y="4419600"/>
            <a:ext cx="3851920" cy="487362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IN" sz="2400" b="1" cap="small" dirty="0" smtClean="0">
                <a:solidFill>
                  <a:schemeClr val="tx2"/>
                </a:solidFill>
                <a:latin typeface="Century Schoolbook" pitchFamily="18" charset="0"/>
              </a:rPr>
              <a:t>Disclosures not made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4953000"/>
          <a:ext cx="8610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06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Statutory Requirement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Statement of the categories of documents held by it or under its control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Budgets allocated to each of its agency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Information Available in Electronic</a:t>
                      </a:r>
                      <a:r>
                        <a:rPr lang="en-US" sz="1800" baseline="0" dirty="0" smtClean="0"/>
                        <a:t> Form</a:t>
                      </a:r>
                      <a:endParaRPr lang="en-SG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91200" y="0"/>
            <a:ext cx="33528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IN" sz="2400" b="1" cap="small" dirty="0" smtClean="0">
                <a:solidFill>
                  <a:schemeClr val="tx2"/>
                </a:solidFill>
                <a:latin typeface="Century Schoolbook" pitchFamily="18" charset="0"/>
                <a:ea typeface="+mj-ea"/>
                <a:cs typeface="+mj-cs"/>
              </a:rPr>
              <a:t>Disclosures Made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533400"/>
          <a:ext cx="8686800" cy="3686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277707">
                <a:tc>
                  <a:txBody>
                    <a:bodyPr/>
                    <a:lstStyle/>
                    <a:p>
                      <a:r>
                        <a:rPr lang="en-IN" dirty="0" smtClean="0"/>
                        <a:t>Statutory Requirement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Response</a:t>
                      </a:r>
                      <a:endParaRPr lang="en-IN" dirty="0"/>
                    </a:p>
                  </a:txBody>
                  <a:tcPr/>
                </a:tc>
              </a:tr>
              <a:tr h="485987">
                <a:tc>
                  <a:txBody>
                    <a:bodyPr/>
                    <a:lstStyle/>
                    <a:p>
                      <a:r>
                        <a:rPr lang="en-IN" dirty="0" smtClean="0"/>
                        <a:t>Particulars of its organisation, functions and duties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Details</a:t>
                      </a:r>
                      <a:r>
                        <a:rPr lang="en-IN" baseline="0" dirty="0" smtClean="0"/>
                        <a:t> on the Charter &amp; Website</a:t>
                      </a:r>
                      <a:endParaRPr lang="en-IN" dirty="0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Directory of its officers and employees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Updated List with all details</a:t>
                      </a:r>
                      <a:endParaRPr lang="en-IN" dirty="0"/>
                    </a:p>
                  </a:txBody>
                  <a:tcPr/>
                </a:tc>
              </a:tr>
              <a:tr h="485987">
                <a:tc>
                  <a:txBody>
                    <a:bodyPr/>
                    <a:lstStyle/>
                    <a:p>
                      <a:r>
                        <a:rPr lang="en-IN" dirty="0" smtClean="0"/>
                        <a:t>Powers and duties of its officers and employees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Details of powers &amp; duties of the officers</a:t>
                      </a:r>
                      <a:endParaRPr lang="en-IN" dirty="0"/>
                    </a:p>
                  </a:txBody>
                  <a:tcPr/>
                </a:tc>
              </a:tr>
              <a:tr h="6942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/>
                        <a:t>Norms set by it for the discharge of its functions</a:t>
                      </a:r>
                      <a:endParaRPr lang="en-SG" sz="1800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The West</a:t>
                      </a:r>
                      <a:r>
                        <a:rPr lang="en-IN" baseline="0" dirty="0" smtClean="0"/>
                        <a:t> Bengal Correctional Services Act 1992 Uploaded</a:t>
                      </a:r>
                      <a:endParaRPr lang="en-IN" dirty="0"/>
                    </a:p>
                  </a:txBody>
                  <a:tcPr/>
                </a:tc>
              </a:tr>
              <a:tr h="485987">
                <a:tc>
                  <a:txBody>
                    <a:bodyPr/>
                    <a:lstStyle/>
                    <a:p>
                      <a:r>
                        <a:rPr lang="en-IN" dirty="0" smtClean="0"/>
                        <a:t>Procedure</a:t>
                      </a:r>
                      <a:r>
                        <a:rPr lang="en-IN" baseline="0" dirty="0" smtClean="0"/>
                        <a:t> for Decision making process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The</a:t>
                      </a:r>
                      <a:r>
                        <a:rPr lang="en-IN" baseline="0" dirty="0" smtClean="0"/>
                        <a:t> Correctional Act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85800" y="762000"/>
          <a:ext cx="815340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Statutory Requirement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Responses</a:t>
                      </a:r>
                      <a:endParaRPr lang="en-SG" dirty="0"/>
                    </a:p>
                  </a:txBody>
                  <a:tcPr/>
                </a:tc>
              </a:tr>
              <a:tr h="6515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The rules, regulations, instructions, manuals and records, held by it or under its control or used by its employees for discharging its functions</a:t>
                      </a:r>
                      <a:endParaRPr lang="en-S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List of all the Acts, Rules ( Specific- </a:t>
                      </a:r>
                      <a:r>
                        <a:rPr lang="en-IN" sz="1400" dirty="0" err="1" smtClean="0"/>
                        <a:t>Mulaqat</a:t>
                      </a:r>
                      <a:r>
                        <a:rPr lang="en-IN" sz="1400" dirty="0" smtClean="0"/>
                        <a:t> Process), Diets, Government Orders, Notifications, Prisoners Profile</a:t>
                      </a:r>
                      <a:r>
                        <a:rPr lang="en-US" sz="1400" dirty="0" smtClean="0"/>
                        <a:t> </a:t>
                      </a:r>
                      <a:endParaRPr lang="en-SG" sz="1400" dirty="0"/>
                    </a:p>
                  </a:txBody>
                  <a:tcPr/>
                </a:tc>
              </a:tr>
              <a:tr h="461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Remuneration of officers &amp; employees</a:t>
                      </a:r>
                    </a:p>
                    <a:p>
                      <a:endParaRPr lang="en-S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Only Grade A Employees</a:t>
                      </a:r>
                      <a:endParaRPr lang="en-SG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86400" y="3657600"/>
            <a:ext cx="3657600" cy="49244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IN" sz="26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Action Thwarted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81000" y="4191000"/>
          <a:ext cx="8305800" cy="2343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137160">
                <a:tc>
                  <a:txBody>
                    <a:bodyPr/>
                    <a:lstStyle/>
                    <a:p>
                      <a:r>
                        <a:rPr lang="en-IN" dirty="0" smtClean="0"/>
                        <a:t>Statutory</a:t>
                      </a:r>
                      <a:r>
                        <a:rPr lang="en-IN" baseline="0" dirty="0" smtClean="0"/>
                        <a:t> Requirement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Responses</a:t>
                      </a:r>
                      <a:endParaRPr lang="en-IN" dirty="0"/>
                    </a:p>
                  </a:txBody>
                  <a:tcPr/>
                </a:tc>
              </a:tr>
              <a:tr h="585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Statements of the categories of documents held by them </a:t>
                      </a:r>
                    </a:p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No</a:t>
                      </a:r>
                      <a:r>
                        <a:rPr lang="en-IN" sz="1400" baseline="0" dirty="0" smtClean="0"/>
                        <a:t> Response</a:t>
                      </a:r>
                      <a:endParaRPr lang="en-IN" sz="1400" dirty="0"/>
                    </a:p>
                  </a:txBody>
                  <a:tcPr/>
                </a:tc>
              </a:tr>
              <a:tr h="6233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Statements of Boards, Councils, Committees</a:t>
                      </a:r>
                    </a:p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aseline="0" dirty="0" smtClean="0"/>
                        <a:t>Only List, Minutes  not available for any board</a:t>
                      </a:r>
                      <a:endParaRPr lang="en-IN" sz="1400" dirty="0"/>
                    </a:p>
                  </a:txBody>
                  <a:tcPr/>
                </a:tc>
              </a:tr>
              <a:tr h="6233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Name, Designation &amp; particulars of PIO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Only the designated Authority</a:t>
                      </a:r>
                      <a:r>
                        <a:rPr lang="en-IN" sz="1400" baseline="0" dirty="0" smtClean="0"/>
                        <a:t>. No phone numbers &amp; Addresses</a:t>
                      </a:r>
                      <a:endParaRPr lang="en-IN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0" y="0"/>
            <a:ext cx="4572000" cy="49244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IN" sz="26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Incomplete Disclosure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758</TotalTime>
  <Words>831</Words>
  <Application>Microsoft Office PowerPoint</Application>
  <PresentationFormat>On-screen Show (4:3)</PresentationFormat>
  <Paragraphs>176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Arial Narrow</vt:lpstr>
      <vt:lpstr>Bookman Old Style</vt:lpstr>
      <vt:lpstr>Calibri</vt:lpstr>
      <vt:lpstr>Century Gothic</vt:lpstr>
      <vt:lpstr>Century Schoolbook</vt:lpstr>
      <vt:lpstr>Euphemia</vt:lpstr>
      <vt:lpstr>Felix Titling</vt:lpstr>
      <vt:lpstr>Narkisim</vt:lpstr>
      <vt:lpstr>Times New Roman</vt:lpstr>
      <vt:lpstr>Office Theme</vt:lpstr>
      <vt:lpstr>PowerPoint Presentation</vt:lpstr>
      <vt:lpstr>Sources of Information</vt:lpstr>
      <vt:lpstr>The Degree of Disclosure</vt:lpstr>
      <vt:lpstr>   The Rajasthan Experience</vt:lpstr>
      <vt:lpstr>Disclosures made</vt:lpstr>
      <vt:lpstr>PowerPoint Presentation</vt:lpstr>
      <vt:lpstr>The West Bengal Experience</vt:lpstr>
      <vt:lpstr>Disclosures not made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Challenges  </vt:lpstr>
      <vt:lpstr>Special Disclosures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Mrinal Sharma</dc:creator>
  <cp:lastModifiedBy>Mrinal Sharma</cp:lastModifiedBy>
  <cp:revision>51</cp:revision>
  <dcterms:created xsi:type="dcterms:W3CDTF">2014-09-19T14:09:46Z</dcterms:created>
  <dcterms:modified xsi:type="dcterms:W3CDTF">2015-05-20T12:08:07Z</dcterms:modified>
</cp:coreProperties>
</file>